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84" r:id="rId3"/>
    <p:sldId id="385" r:id="rId4"/>
    <p:sldId id="365" r:id="rId5"/>
    <p:sldId id="383" r:id="rId6"/>
    <p:sldId id="382" r:id="rId7"/>
    <p:sldId id="388" r:id="rId8"/>
    <p:sldId id="389" r:id="rId9"/>
    <p:sldId id="386" r:id="rId10"/>
    <p:sldId id="387" r:id="rId11"/>
    <p:sldId id="381" r:id="rId12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66FF"/>
    <a:srgbClr val="009999"/>
    <a:srgbClr val="66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68" autoAdjust="0"/>
    <p:restoredTop sz="94660"/>
  </p:normalViewPr>
  <p:slideViewPr>
    <p:cSldViewPr>
      <p:cViewPr varScale="1">
        <p:scale>
          <a:sx n="68" d="100"/>
          <a:sy n="68" d="100"/>
        </p:scale>
        <p:origin x="11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9B928A-E38D-43A2-BCE8-71B80247A597}" type="doc">
      <dgm:prSet loTypeId="urn:microsoft.com/office/officeart/2005/8/layout/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D280209D-D638-48F5-A313-10E0B5E5023D}">
      <dgm:prSet phldrT="[Text]"/>
      <dgm:spPr>
        <a:solidFill>
          <a:srgbClr val="C0000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EXW</a:t>
          </a:r>
        </a:p>
      </dgm:t>
    </dgm:pt>
    <dgm:pt modelId="{1C32E2FE-66A0-46EF-B009-3386DC9EE523}" type="parTrans" cxnId="{95E5A41F-DF8C-4114-921A-9BF601769C70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02950CA5-5D3F-4B17-9D9E-22FED05B31E8}" type="sibTrans" cxnId="{95E5A41F-DF8C-4114-921A-9BF601769C70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CC295EF7-6E3D-40D6-96A7-813EF18D0F40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FCA</a:t>
          </a:r>
        </a:p>
      </dgm:t>
    </dgm:pt>
    <dgm:pt modelId="{9359FF7E-976E-488A-B8A0-A7238E86D583}" type="parTrans" cxnId="{FDC339EC-6112-4148-AD00-CB212563D51F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984D9CA4-0188-404C-83E0-555BDD5225B5}" type="sibTrans" cxnId="{FDC339EC-6112-4148-AD00-CB212563D51F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43F34DC1-763D-4793-A5BD-98C4C0B60A05}">
      <dgm:prSet phldrT="[Text]"/>
      <dgm:spPr>
        <a:solidFill>
          <a:schemeClr val="tx1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FAS</a:t>
          </a:r>
        </a:p>
      </dgm:t>
    </dgm:pt>
    <dgm:pt modelId="{81967074-414E-4A06-980F-36622FE5880B}" type="parTrans" cxnId="{8D83A4FC-0584-42DF-AE23-C035BBAB1ECC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214A13BF-1A91-4339-819D-948467DC5B66}" type="sibTrans" cxnId="{8D83A4FC-0584-42DF-AE23-C035BBAB1ECC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EDD1026E-C5C9-4A49-927E-00E1C662E313}">
      <dgm:prSet/>
      <dgm:spPr>
        <a:solidFill>
          <a:srgbClr val="FF66FF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FOB</a:t>
          </a:r>
        </a:p>
      </dgm:t>
    </dgm:pt>
    <dgm:pt modelId="{C44D2C20-4224-4BDC-B78C-13CA0C47DF5D}" type="parTrans" cxnId="{92D52ADA-57DD-433D-A5ED-BE81D1C556BB}">
      <dgm:prSet/>
      <dgm:spPr/>
      <dgm:t>
        <a:bodyPr/>
        <a:lstStyle/>
        <a:p>
          <a:endParaRPr lang="en-ZA"/>
        </a:p>
      </dgm:t>
    </dgm:pt>
    <dgm:pt modelId="{8B2004FF-1D98-48B7-8F1E-2DA598B7520D}" type="sibTrans" cxnId="{92D52ADA-57DD-433D-A5ED-BE81D1C556BB}">
      <dgm:prSet/>
      <dgm:spPr/>
      <dgm:t>
        <a:bodyPr/>
        <a:lstStyle/>
        <a:p>
          <a:endParaRPr lang="en-ZA"/>
        </a:p>
      </dgm:t>
    </dgm:pt>
    <dgm:pt modelId="{38F8FBEF-E403-4779-A427-B07C3227B3AB}" type="pres">
      <dgm:prSet presAssocID="{589B928A-E38D-43A2-BCE8-71B80247A597}" presName="Name0" presStyleCnt="0">
        <dgm:presLayoutVars>
          <dgm:dir/>
          <dgm:resizeHandles val="exact"/>
        </dgm:presLayoutVars>
      </dgm:prSet>
      <dgm:spPr/>
    </dgm:pt>
    <dgm:pt modelId="{331FEFDA-6477-475C-93AD-C9ED363FCBCF}" type="pres">
      <dgm:prSet presAssocID="{D280209D-D638-48F5-A313-10E0B5E5023D}" presName="node" presStyleLbl="node1" presStyleIdx="0" presStyleCnt="4">
        <dgm:presLayoutVars>
          <dgm:bulletEnabled val="1"/>
        </dgm:presLayoutVars>
      </dgm:prSet>
      <dgm:spPr/>
    </dgm:pt>
    <dgm:pt modelId="{0C2B678C-9C1C-43B4-B1F5-A855E65B6C46}" type="pres">
      <dgm:prSet presAssocID="{02950CA5-5D3F-4B17-9D9E-22FED05B31E8}" presName="sibTrans" presStyleLbl="sibTrans2D1" presStyleIdx="0" presStyleCnt="3"/>
      <dgm:spPr/>
    </dgm:pt>
    <dgm:pt modelId="{206C957A-4325-49BC-807D-66874E5DD686}" type="pres">
      <dgm:prSet presAssocID="{02950CA5-5D3F-4B17-9D9E-22FED05B31E8}" presName="connectorText" presStyleLbl="sibTrans2D1" presStyleIdx="0" presStyleCnt="3"/>
      <dgm:spPr/>
    </dgm:pt>
    <dgm:pt modelId="{A2E3CE07-1E38-4028-8A89-10A052E82253}" type="pres">
      <dgm:prSet presAssocID="{CC295EF7-6E3D-40D6-96A7-813EF18D0F40}" presName="node" presStyleLbl="node1" presStyleIdx="1" presStyleCnt="4">
        <dgm:presLayoutVars>
          <dgm:bulletEnabled val="1"/>
        </dgm:presLayoutVars>
      </dgm:prSet>
      <dgm:spPr/>
    </dgm:pt>
    <dgm:pt modelId="{AEF06599-8A79-41EE-BB8A-F8801A916364}" type="pres">
      <dgm:prSet presAssocID="{984D9CA4-0188-404C-83E0-555BDD5225B5}" presName="sibTrans" presStyleLbl="sibTrans2D1" presStyleIdx="1" presStyleCnt="3"/>
      <dgm:spPr/>
    </dgm:pt>
    <dgm:pt modelId="{B059C9BB-44E0-4AD0-BEB6-874C66528AA8}" type="pres">
      <dgm:prSet presAssocID="{984D9CA4-0188-404C-83E0-555BDD5225B5}" presName="connectorText" presStyleLbl="sibTrans2D1" presStyleIdx="1" presStyleCnt="3"/>
      <dgm:spPr/>
    </dgm:pt>
    <dgm:pt modelId="{F91EA25D-4C20-4451-9CA3-B90FE3DC519D}" type="pres">
      <dgm:prSet presAssocID="{43F34DC1-763D-4793-A5BD-98C4C0B60A05}" presName="node" presStyleLbl="node1" presStyleIdx="2" presStyleCnt="4">
        <dgm:presLayoutVars>
          <dgm:bulletEnabled val="1"/>
        </dgm:presLayoutVars>
      </dgm:prSet>
      <dgm:spPr/>
    </dgm:pt>
    <dgm:pt modelId="{B43A2094-F5A6-4002-9E8C-769965EBDB92}" type="pres">
      <dgm:prSet presAssocID="{214A13BF-1A91-4339-819D-948467DC5B66}" presName="sibTrans" presStyleLbl="sibTrans2D1" presStyleIdx="2" presStyleCnt="3"/>
      <dgm:spPr/>
    </dgm:pt>
    <dgm:pt modelId="{105C4E84-49AA-4A0C-B185-CE29741E7C59}" type="pres">
      <dgm:prSet presAssocID="{214A13BF-1A91-4339-819D-948467DC5B66}" presName="connectorText" presStyleLbl="sibTrans2D1" presStyleIdx="2" presStyleCnt="3"/>
      <dgm:spPr/>
    </dgm:pt>
    <dgm:pt modelId="{8B331370-AEA5-4CA8-B670-B9B3EC9AA06D}" type="pres">
      <dgm:prSet presAssocID="{EDD1026E-C5C9-4A49-927E-00E1C662E313}" presName="node" presStyleLbl="node1" presStyleIdx="3" presStyleCnt="4">
        <dgm:presLayoutVars>
          <dgm:bulletEnabled val="1"/>
        </dgm:presLayoutVars>
      </dgm:prSet>
      <dgm:spPr/>
    </dgm:pt>
  </dgm:ptLst>
  <dgm:cxnLst>
    <dgm:cxn modelId="{95E5A41F-DF8C-4114-921A-9BF601769C70}" srcId="{589B928A-E38D-43A2-BCE8-71B80247A597}" destId="{D280209D-D638-48F5-A313-10E0B5E5023D}" srcOrd="0" destOrd="0" parTransId="{1C32E2FE-66A0-46EF-B009-3386DC9EE523}" sibTransId="{02950CA5-5D3F-4B17-9D9E-22FED05B31E8}"/>
    <dgm:cxn modelId="{46D79331-5E4C-4119-B152-9408A20E7EF8}" type="presOf" srcId="{02950CA5-5D3F-4B17-9D9E-22FED05B31E8}" destId="{0C2B678C-9C1C-43B4-B1F5-A855E65B6C46}" srcOrd="0" destOrd="0" presId="urn:microsoft.com/office/officeart/2005/8/layout/process1"/>
    <dgm:cxn modelId="{CD81D73C-D7A0-4FFA-A313-BF3E6165EA04}" type="presOf" srcId="{CC295EF7-6E3D-40D6-96A7-813EF18D0F40}" destId="{A2E3CE07-1E38-4028-8A89-10A052E82253}" srcOrd="0" destOrd="0" presId="urn:microsoft.com/office/officeart/2005/8/layout/process1"/>
    <dgm:cxn modelId="{34935A7E-40FE-4B9A-9D68-BC0A10D3A5D4}" type="presOf" srcId="{589B928A-E38D-43A2-BCE8-71B80247A597}" destId="{38F8FBEF-E403-4779-A427-B07C3227B3AB}" srcOrd="0" destOrd="0" presId="urn:microsoft.com/office/officeart/2005/8/layout/process1"/>
    <dgm:cxn modelId="{7FA02682-36B3-4E00-9615-EE9AA179B7A1}" type="presOf" srcId="{984D9CA4-0188-404C-83E0-555BDD5225B5}" destId="{AEF06599-8A79-41EE-BB8A-F8801A916364}" srcOrd="0" destOrd="0" presId="urn:microsoft.com/office/officeart/2005/8/layout/process1"/>
    <dgm:cxn modelId="{BFEE5797-FBB8-48C1-9BC4-9F2BB098C19D}" type="presOf" srcId="{984D9CA4-0188-404C-83E0-555BDD5225B5}" destId="{B059C9BB-44E0-4AD0-BEB6-874C66528AA8}" srcOrd="1" destOrd="0" presId="urn:microsoft.com/office/officeart/2005/8/layout/process1"/>
    <dgm:cxn modelId="{691CDE98-4889-4FD9-98DF-FB503598B6A5}" type="presOf" srcId="{214A13BF-1A91-4339-819D-948467DC5B66}" destId="{B43A2094-F5A6-4002-9E8C-769965EBDB92}" srcOrd="0" destOrd="0" presId="urn:microsoft.com/office/officeart/2005/8/layout/process1"/>
    <dgm:cxn modelId="{6DBD1BAE-D8A9-412B-B77F-AEF0690E0111}" type="presOf" srcId="{EDD1026E-C5C9-4A49-927E-00E1C662E313}" destId="{8B331370-AEA5-4CA8-B670-B9B3EC9AA06D}" srcOrd="0" destOrd="0" presId="urn:microsoft.com/office/officeart/2005/8/layout/process1"/>
    <dgm:cxn modelId="{026673BF-169D-4DBE-B536-FE21595A39B1}" type="presOf" srcId="{43F34DC1-763D-4793-A5BD-98C4C0B60A05}" destId="{F91EA25D-4C20-4451-9CA3-B90FE3DC519D}" srcOrd="0" destOrd="0" presId="urn:microsoft.com/office/officeart/2005/8/layout/process1"/>
    <dgm:cxn modelId="{FA3D5EC8-8653-4FFD-B669-44CE8035F36F}" type="presOf" srcId="{D280209D-D638-48F5-A313-10E0B5E5023D}" destId="{331FEFDA-6477-475C-93AD-C9ED363FCBCF}" srcOrd="0" destOrd="0" presId="urn:microsoft.com/office/officeart/2005/8/layout/process1"/>
    <dgm:cxn modelId="{92D52ADA-57DD-433D-A5ED-BE81D1C556BB}" srcId="{589B928A-E38D-43A2-BCE8-71B80247A597}" destId="{EDD1026E-C5C9-4A49-927E-00E1C662E313}" srcOrd="3" destOrd="0" parTransId="{C44D2C20-4224-4BDC-B78C-13CA0C47DF5D}" sibTransId="{8B2004FF-1D98-48B7-8F1E-2DA598B7520D}"/>
    <dgm:cxn modelId="{74681FE1-6C54-44C8-A58D-4287DC9CBECF}" type="presOf" srcId="{214A13BF-1A91-4339-819D-948467DC5B66}" destId="{105C4E84-49AA-4A0C-B185-CE29741E7C59}" srcOrd="1" destOrd="0" presId="urn:microsoft.com/office/officeart/2005/8/layout/process1"/>
    <dgm:cxn modelId="{FDC339EC-6112-4148-AD00-CB212563D51F}" srcId="{589B928A-E38D-43A2-BCE8-71B80247A597}" destId="{CC295EF7-6E3D-40D6-96A7-813EF18D0F40}" srcOrd="1" destOrd="0" parTransId="{9359FF7E-976E-488A-B8A0-A7238E86D583}" sibTransId="{984D9CA4-0188-404C-83E0-555BDD5225B5}"/>
    <dgm:cxn modelId="{8D83A4FC-0584-42DF-AE23-C035BBAB1ECC}" srcId="{589B928A-E38D-43A2-BCE8-71B80247A597}" destId="{43F34DC1-763D-4793-A5BD-98C4C0B60A05}" srcOrd="2" destOrd="0" parTransId="{81967074-414E-4A06-980F-36622FE5880B}" sibTransId="{214A13BF-1A91-4339-819D-948467DC5B66}"/>
    <dgm:cxn modelId="{61A8FEFF-90CC-4032-B535-864D596626A0}" type="presOf" srcId="{02950CA5-5D3F-4B17-9D9E-22FED05B31E8}" destId="{206C957A-4325-49BC-807D-66874E5DD686}" srcOrd="1" destOrd="0" presId="urn:microsoft.com/office/officeart/2005/8/layout/process1"/>
    <dgm:cxn modelId="{76DF2444-D6A1-4205-924E-F896CD58E06A}" type="presParOf" srcId="{38F8FBEF-E403-4779-A427-B07C3227B3AB}" destId="{331FEFDA-6477-475C-93AD-C9ED363FCBCF}" srcOrd="0" destOrd="0" presId="urn:microsoft.com/office/officeart/2005/8/layout/process1"/>
    <dgm:cxn modelId="{5F53667F-3FEB-413D-A363-C39838EBAFB7}" type="presParOf" srcId="{38F8FBEF-E403-4779-A427-B07C3227B3AB}" destId="{0C2B678C-9C1C-43B4-B1F5-A855E65B6C46}" srcOrd="1" destOrd="0" presId="urn:microsoft.com/office/officeart/2005/8/layout/process1"/>
    <dgm:cxn modelId="{ED98E509-88A5-459F-AAA2-B9971BF9EBA3}" type="presParOf" srcId="{0C2B678C-9C1C-43B4-B1F5-A855E65B6C46}" destId="{206C957A-4325-49BC-807D-66874E5DD686}" srcOrd="0" destOrd="0" presId="urn:microsoft.com/office/officeart/2005/8/layout/process1"/>
    <dgm:cxn modelId="{7DC22ED1-2AE1-4BE3-82F5-B4CF571DC338}" type="presParOf" srcId="{38F8FBEF-E403-4779-A427-B07C3227B3AB}" destId="{A2E3CE07-1E38-4028-8A89-10A052E82253}" srcOrd="2" destOrd="0" presId="urn:microsoft.com/office/officeart/2005/8/layout/process1"/>
    <dgm:cxn modelId="{288FA04D-172B-480B-B04E-913031D95DCE}" type="presParOf" srcId="{38F8FBEF-E403-4779-A427-B07C3227B3AB}" destId="{AEF06599-8A79-41EE-BB8A-F8801A916364}" srcOrd="3" destOrd="0" presId="urn:microsoft.com/office/officeart/2005/8/layout/process1"/>
    <dgm:cxn modelId="{13EBCDBE-DB78-4BAC-AFAD-0C7FC9A3AB3C}" type="presParOf" srcId="{AEF06599-8A79-41EE-BB8A-F8801A916364}" destId="{B059C9BB-44E0-4AD0-BEB6-874C66528AA8}" srcOrd="0" destOrd="0" presId="urn:microsoft.com/office/officeart/2005/8/layout/process1"/>
    <dgm:cxn modelId="{CD5D2B4E-F59C-4FC4-8C62-A083B056704C}" type="presParOf" srcId="{38F8FBEF-E403-4779-A427-B07C3227B3AB}" destId="{F91EA25D-4C20-4451-9CA3-B90FE3DC519D}" srcOrd="4" destOrd="0" presId="urn:microsoft.com/office/officeart/2005/8/layout/process1"/>
    <dgm:cxn modelId="{24C0D36C-4376-437A-96C5-16FA0B73DE90}" type="presParOf" srcId="{38F8FBEF-E403-4779-A427-B07C3227B3AB}" destId="{B43A2094-F5A6-4002-9E8C-769965EBDB92}" srcOrd="5" destOrd="0" presId="urn:microsoft.com/office/officeart/2005/8/layout/process1"/>
    <dgm:cxn modelId="{1255148E-4FE3-407A-A05F-C948331A257B}" type="presParOf" srcId="{B43A2094-F5A6-4002-9E8C-769965EBDB92}" destId="{105C4E84-49AA-4A0C-B185-CE29741E7C59}" srcOrd="0" destOrd="0" presId="urn:microsoft.com/office/officeart/2005/8/layout/process1"/>
    <dgm:cxn modelId="{18270C0A-DB42-4482-BA99-88D092C22B82}" type="presParOf" srcId="{38F8FBEF-E403-4779-A427-B07C3227B3AB}" destId="{8B331370-AEA5-4CA8-B670-B9B3EC9AA06D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9B928A-E38D-43A2-BCE8-71B80247A597}" type="doc">
      <dgm:prSet loTypeId="urn:microsoft.com/office/officeart/2005/8/layout/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D280209D-D638-48F5-A313-10E0B5E5023D}">
      <dgm:prSet phldrT="[Text]"/>
      <dgm:spPr>
        <a:solidFill>
          <a:srgbClr val="7030A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CFR</a:t>
          </a:r>
        </a:p>
      </dgm:t>
    </dgm:pt>
    <dgm:pt modelId="{1C32E2FE-66A0-46EF-B009-3386DC9EE523}" type="parTrans" cxnId="{95E5A41F-DF8C-4114-921A-9BF601769C70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02950CA5-5D3F-4B17-9D9E-22FED05B31E8}" type="sibTrans" cxnId="{95E5A41F-DF8C-4114-921A-9BF601769C70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CC295EF7-6E3D-40D6-96A7-813EF18D0F4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CIF</a:t>
          </a:r>
        </a:p>
      </dgm:t>
    </dgm:pt>
    <dgm:pt modelId="{9359FF7E-976E-488A-B8A0-A7238E86D583}" type="parTrans" cxnId="{FDC339EC-6112-4148-AD00-CB212563D51F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984D9CA4-0188-404C-83E0-555BDD5225B5}" type="sibTrans" cxnId="{FDC339EC-6112-4148-AD00-CB212563D51F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43F34DC1-763D-4793-A5BD-98C4C0B60A05}">
      <dgm:prSet phldrT="[Text]"/>
      <dgm:spPr>
        <a:solidFill>
          <a:schemeClr val="bg2">
            <a:lumMod val="50000"/>
            <a:lumOff val="50000"/>
          </a:schemeClr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CPT</a:t>
          </a:r>
        </a:p>
      </dgm:t>
    </dgm:pt>
    <dgm:pt modelId="{81967074-414E-4A06-980F-36622FE5880B}" type="parTrans" cxnId="{8D83A4FC-0584-42DF-AE23-C035BBAB1ECC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214A13BF-1A91-4339-819D-948467DC5B66}" type="sibTrans" cxnId="{8D83A4FC-0584-42DF-AE23-C035BBAB1ECC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14E33192-5566-4BA6-9F42-32150429ECBF}">
      <dgm:prSet/>
      <dgm:spPr>
        <a:solidFill>
          <a:srgbClr val="FFFF0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CIP</a:t>
          </a:r>
        </a:p>
      </dgm:t>
    </dgm:pt>
    <dgm:pt modelId="{969A98D1-4306-4081-9319-0638E6544183}" type="parTrans" cxnId="{45B4F30E-56EB-4207-ABD6-AAEA0BD0FFC7}">
      <dgm:prSet/>
      <dgm:spPr/>
      <dgm:t>
        <a:bodyPr/>
        <a:lstStyle/>
        <a:p>
          <a:endParaRPr lang="en-ZA"/>
        </a:p>
      </dgm:t>
    </dgm:pt>
    <dgm:pt modelId="{5E7ABAA5-EC3E-4EBF-A619-3203724421C6}" type="sibTrans" cxnId="{45B4F30E-56EB-4207-ABD6-AAEA0BD0FFC7}">
      <dgm:prSet/>
      <dgm:spPr/>
      <dgm:t>
        <a:bodyPr/>
        <a:lstStyle/>
        <a:p>
          <a:endParaRPr lang="en-ZA"/>
        </a:p>
      </dgm:t>
    </dgm:pt>
    <dgm:pt modelId="{38F8FBEF-E403-4779-A427-B07C3227B3AB}" type="pres">
      <dgm:prSet presAssocID="{589B928A-E38D-43A2-BCE8-71B80247A597}" presName="Name0" presStyleCnt="0">
        <dgm:presLayoutVars>
          <dgm:dir/>
          <dgm:resizeHandles val="exact"/>
        </dgm:presLayoutVars>
      </dgm:prSet>
      <dgm:spPr/>
    </dgm:pt>
    <dgm:pt modelId="{331FEFDA-6477-475C-93AD-C9ED363FCBCF}" type="pres">
      <dgm:prSet presAssocID="{D280209D-D638-48F5-A313-10E0B5E5023D}" presName="node" presStyleLbl="node1" presStyleIdx="0" presStyleCnt="4">
        <dgm:presLayoutVars>
          <dgm:bulletEnabled val="1"/>
        </dgm:presLayoutVars>
      </dgm:prSet>
      <dgm:spPr/>
    </dgm:pt>
    <dgm:pt modelId="{0C2B678C-9C1C-43B4-B1F5-A855E65B6C46}" type="pres">
      <dgm:prSet presAssocID="{02950CA5-5D3F-4B17-9D9E-22FED05B31E8}" presName="sibTrans" presStyleLbl="sibTrans2D1" presStyleIdx="0" presStyleCnt="3"/>
      <dgm:spPr/>
    </dgm:pt>
    <dgm:pt modelId="{206C957A-4325-49BC-807D-66874E5DD686}" type="pres">
      <dgm:prSet presAssocID="{02950CA5-5D3F-4B17-9D9E-22FED05B31E8}" presName="connectorText" presStyleLbl="sibTrans2D1" presStyleIdx="0" presStyleCnt="3"/>
      <dgm:spPr/>
    </dgm:pt>
    <dgm:pt modelId="{A2E3CE07-1E38-4028-8A89-10A052E82253}" type="pres">
      <dgm:prSet presAssocID="{CC295EF7-6E3D-40D6-96A7-813EF18D0F40}" presName="node" presStyleLbl="node1" presStyleIdx="1" presStyleCnt="4">
        <dgm:presLayoutVars>
          <dgm:bulletEnabled val="1"/>
        </dgm:presLayoutVars>
      </dgm:prSet>
      <dgm:spPr/>
    </dgm:pt>
    <dgm:pt modelId="{AEF06599-8A79-41EE-BB8A-F8801A916364}" type="pres">
      <dgm:prSet presAssocID="{984D9CA4-0188-404C-83E0-555BDD5225B5}" presName="sibTrans" presStyleLbl="sibTrans2D1" presStyleIdx="1" presStyleCnt="3"/>
      <dgm:spPr/>
    </dgm:pt>
    <dgm:pt modelId="{B059C9BB-44E0-4AD0-BEB6-874C66528AA8}" type="pres">
      <dgm:prSet presAssocID="{984D9CA4-0188-404C-83E0-555BDD5225B5}" presName="connectorText" presStyleLbl="sibTrans2D1" presStyleIdx="1" presStyleCnt="3"/>
      <dgm:spPr/>
    </dgm:pt>
    <dgm:pt modelId="{F91EA25D-4C20-4451-9CA3-B90FE3DC519D}" type="pres">
      <dgm:prSet presAssocID="{43F34DC1-763D-4793-A5BD-98C4C0B60A05}" presName="node" presStyleLbl="node1" presStyleIdx="2" presStyleCnt="4">
        <dgm:presLayoutVars>
          <dgm:bulletEnabled val="1"/>
        </dgm:presLayoutVars>
      </dgm:prSet>
      <dgm:spPr/>
    </dgm:pt>
    <dgm:pt modelId="{67451A78-3A5E-42FA-A3E2-AB3A0B2B1F94}" type="pres">
      <dgm:prSet presAssocID="{214A13BF-1A91-4339-819D-948467DC5B66}" presName="sibTrans" presStyleLbl="sibTrans2D1" presStyleIdx="2" presStyleCnt="3"/>
      <dgm:spPr/>
    </dgm:pt>
    <dgm:pt modelId="{B981B80B-470A-43C5-A04A-EFDD6CC97635}" type="pres">
      <dgm:prSet presAssocID="{214A13BF-1A91-4339-819D-948467DC5B66}" presName="connectorText" presStyleLbl="sibTrans2D1" presStyleIdx="2" presStyleCnt="3"/>
      <dgm:spPr/>
    </dgm:pt>
    <dgm:pt modelId="{73A80422-D517-4E26-AF28-5D4E1616202F}" type="pres">
      <dgm:prSet presAssocID="{14E33192-5566-4BA6-9F42-32150429ECBF}" presName="node" presStyleLbl="node1" presStyleIdx="3" presStyleCnt="4">
        <dgm:presLayoutVars>
          <dgm:bulletEnabled val="1"/>
        </dgm:presLayoutVars>
      </dgm:prSet>
      <dgm:spPr/>
    </dgm:pt>
  </dgm:ptLst>
  <dgm:cxnLst>
    <dgm:cxn modelId="{45B4F30E-56EB-4207-ABD6-AAEA0BD0FFC7}" srcId="{589B928A-E38D-43A2-BCE8-71B80247A597}" destId="{14E33192-5566-4BA6-9F42-32150429ECBF}" srcOrd="3" destOrd="0" parTransId="{969A98D1-4306-4081-9319-0638E6544183}" sibTransId="{5E7ABAA5-EC3E-4EBF-A619-3203724421C6}"/>
    <dgm:cxn modelId="{95E5A41F-DF8C-4114-921A-9BF601769C70}" srcId="{589B928A-E38D-43A2-BCE8-71B80247A597}" destId="{D280209D-D638-48F5-A313-10E0B5E5023D}" srcOrd="0" destOrd="0" parTransId="{1C32E2FE-66A0-46EF-B009-3386DC9EE523}" sibTransId="{02950CA5-5D3F-4B17-9D9E-22FED05B31E8}"/>
    <dgm:cxn modelId="{46D79331-5E4C-4119-B152-9408A20E7EF8}" type="presOf" srcId="{02950CA5-5D3F-4B17-9D9E-22FED05B31E8}" destId="{0C2B678C-9C1C-43B4-B1F5-A855E65B6C46}" srcOrd="0" destOrd="0" presId="urn:microsoft.com/office/officeart/2005/8/layout/process1"/>
    <dgm:cxn modelId="{CD81D73C-D7A0-4FFA-A313-BF3E6165EA04}" type="presOf" srcId="{CC295EF7-6E3D-40D6-96A7-813EF18D0F40}" destId="{A2E3CE07-1E38-4028-8A89-10A052E82253}" srcOrd="0" destOrd="0" presId="urn:microsoft.com/office/officeart/2005/8/layout/process1"/>
    <dgm:cxn modelId="{832D2A3F-682B-4B2A-BCC9-2A8F2123B6C0}" type="presOf" srcId="{214A13BF-1A91-4339-819D-948467DC5B66}" destId="{67451A78-3A5E-42FA-A3E2-AB3A0B2B1F94}" srcOrd="0" destOrd="0" presId="urn:microsoft.com/office/officeart/2005/8/layout/process1"/>
    <dgm:cxn modelId="{34935A7E-40FE-4B9A-9D68-BC0A10D3A5D4}" type="presOf" srcId="{589B928A-E38D-43A2-BCE8-71B80247A597}" destId="{38F8FBEF-E403-4779-A427-B07C3227B3AB}" srcOrd="0" destOrd="0" presId="urn:microsoft.com/office/officeart/2005/8/layout/process1"/>
    <dgm:cxn modelId="{7FA02682-36B3-4E00-9615-EE9AA179B7A1}" type="presOf" srcId="{984D9CA4-0188-404C-83E0-555BDD5225B5}" destId="{AEF06599-8A79-41EE-BB8A-F8801A916364}" srcOrd="0" destOrd="0" presId="urn:microsoft.com/office/officeart/2005/8/layout/process1"/>
    <dgm:cxn modelId="{BFEE5797-FBB8-48C1-9BC4-9F2BB098C19D}" type="presOf" srcId="{984D9CA4-0188-404C-83E0-555BDD5225B5}" destId="{B059C9BB-44E0-4AD0-BEB6-874C66528AA8}" srcOrd="1" destOrd="0" presId="urn:microsoft.com/office/officeart/2005/8/layout/process1"/>
    <dgm:cxn modelId="{2E23D0AD-00A2-411A-B3F3-D80056C9DBDC}" type="presOf" srcId="{14E33192-5566-4BA6-9F42-32150429ECBF}" destId="{73A80422-D517-4E26-AF28-5D4E1616202F}" srcOrd="0" destOrd="0" presId="urn:microsoft.com/office/officeart/2005/8/layout/process1"/>
    <dgm:cxn modelId="{026673BF-169D-4DBE-B536-FE21595A39B1}" type="presOf" srcId="{43F34DC1-763D-4793-A5BD-98C4C0B60A05}" destId="{F91EA25D-4C20-4451-9CA3-B90FE3DC519D}" srcOrd="0" destOrd="0" presId="urn:microsoft.com/office/officeart/2005/8/layout/process1"/>
    <dgm:cxn modelId="{0ABB6CC2-BA74-42BA-8033-449E86751BC3}" type="presOf" srcId="{214A13BF-1A91-4339-819D-948467DC5B66}" destId="{B981B80B-470A-43C5-A04A-EFDD6CC97635}" srcOrd="1" destOrd="0" presId="urn:microsoft.com/office/officeart/2005/8/layout/process1"/>
    <dgm:cxn modelId="{FA3D5EC8-8653-4FFD-B669-44CE8035F36F}" type="presOf" srcId="{D280209D-D638-48F5-A313-10E0B5E5023D}" destId="{331FEFDA-6477-475C-93AD-C9ED363FCBCF}" srcOrd="0" destOrd="0" presId="urn:microsoft.com/office/officeart/2005/8/layout/process1"/>
    <dgm:cxn modelId="{FDC339EC-6112-4148-AD00-CB212563D51F}" srcId="{589B928A-E38D-43A2-BCE8-71B80247A597}" destId="{CC295EF7-6E3D-40D6-96A7-813EF18D0F40}" srcOrd="1" destOrd="0" parTransId="{9359FF7E-976E-488A-B8A0-A7238E86D583}" sibTransId="{984D9CA4-0188-404C-83E0-555BDD5225B5}"/>
    <dgm:cxn modelId="{8D83A4FC-0584-42DF-AE23-C035BBAB1ECC}" srcId="{589B928A-E38D-43A2-BCE8-71B80247A597}" destId="{43F34DC1-763D-4793-A5BD-98C4C0B60A05}" srcOrd="2" destOrd="0" parTransId="{81967074-414E-4A06-980F-36622FE5880B}" sibTransId="{214A13BF-1A91-4339-819D-948467DC5B66}"/>
    <dgm:cxn modelId="{61A8FEFF-90CC-4032-B535-864D596626A0}" type="presOf" srcId="{02950CA5-5D3F-4B17-9D9E-22FED05B31E8}" destId="{206C957A-4325-49BC-807D-66874E5DD686}" srcOrd="1" destOrd="0" presId="urn:microsoft.com/office/officeart/2005/8/layout/process1"/>
    <dgm:cxn modelId="{76DF2444-D6A1-4205-924E-F896CD58E06A}" type="presParOf" srcId="{38F8FBEF-E403-4779-A427-B07C3227B3AB}" destId="{331FEFDA-6477-475C-93AD-C9ED363FCBCF}" srcOrd="0" destOrd="0" presId="urn:microsoft.com/office/officeart/2005/8/layout/process1"/>
    <dgm:cxn modelId="{5F53667F-3FEB-413D-A363-C39838EBAFB7}" type="presParOf" srcId="{38F8FBEF-E403-4779-A427-B07C3227B3AB}" destId="{0C2B678C-9C1C-43B4-B1F5-A855E65B6C46}" srcOrd="1" destOrd="0" presId="urn:microsoft.com/office/officeart/2005/8/layout/process1"/>
    <dgm:cxn modelId="{ED98E509-88A5-459F-AAA2-B9971BF9EBA3}" type="presParOf" srcId="{0C2B678C-9C1C-43B4-B1F5-A855E65B6C46}" destId="{206C957A-4325-49BC-807D-66874E5DD686}" srcOrd="0" destOrd="0" presId="urn:microsoft.com/office/officeart/2005/8/layout/process1"/>
    <dgm:cxn modelId="{7DC22ED1-2AE1-4BE3-82F5-B4CF571DC338}" type="presParOf" srcId="{38F8FBEF-E403-4779-A427-B07C3227B3AB}" destId="{A2E3CE07-1E38-4028-8A89-10A052E82253}" srcOrd="2" destOrd="0" presId="urn:microsoft.com/office/officeart/2005/8/layout/process1"/>
    <dgm:cxn modelId="{288FA04D-172B-480B-B04E-913031D95DCE}" type="presParOf" srcId="{38F8FBEF-E403-4779-A427-B07C3227B3AB}" destId="{AEF06599-8A79-41EE-BB8A-F8801A916364}" srcOrd="3" destOrd="0" presId="urn:microsoft.com/office/officeart/2005/8/layout/process1"/>
    <dgm:cxn modelId="{13EBCDBE-DB78-4BAC-AFAD-0C7FC9A3AB3C}" type="presParOf" srcId="{AEF06599-8A79-41EE-BB8A-F8801A916364}" destId="{B059C9BB-44E0-4AD0-BEB6-874C66528AA8}" srcOrd="0" destOrd="0" presId="urn:microsoft.com/office/officeart/2005/8/layout/process1"/>
    <dgm:cxn modelId="{CD5D2B4E-F59C-4FC4-8C62-A083B056704C}" type="presParOf" srcId="{38F8FBEF-E403-4779-A427-B07C3227B3AB}" destId="{F91EA25D-4C20-4451-9CA3-B90FE3DC519D}" srcOrd="4" destOrd="0" presId="urn:microsoft.com/office/officeart/2005/8/layout/process1"/>
    <dgm:cxn modelId="{1B894EC9-206E-4DB3-BE68-BD035A3FE8A6}" type="presParOf" srcId="{38F8FBEF-E403-4779-A427-B07C3227B3AB}" destId="{67451A78-3A5E-42FA-A3E2-AB3A0B2B1F94}" srcOrd="5" destOrd="0" presId="urn:microsoft.com/office/officeart/2005/8/layout/process1"/>
    <dgm:cxn modelId="{497970B8-A273-40AB-9095-DB4CFFCEAA88}" type="presParOf" srcId="{67451A78-3A5E-42FA-A3E2-AB3A0B2B1F94}" destId="{B981B80B-470A-43C5-A04A-EFDD6CC97635}" srcOrd="0" destOrd="0" presId="urn:microsoft.com/office/officeart/2005/8/layout/process1"/>
    <dgm:cxn modelId="{AA9E64EF-65FE-4E39-A3AF-B4E1B0EB202D}" type="presParOf" srcId="{38F8FBEF-E403-4779-A427-B07C3227B3AB}" destId="{73A80422-D517-4E26-AF28-5D4E1616202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9B928A-E38D-43A2-BCE8-71B80247A597}" type="doc">
      <dgm:prSet loTypeId="urn:microsoft.com/office/officeart/2005/8/layout/process1" loCatId="process" qsTypeId="urn:microsoft.com/office/officeart/2005/8/quickstyle/3d2" qsCatId="3D" csTypeId="urn:microsoft.com/office/officeart/2005/8/colors/colorful5" csCatId="colorful" phldr="1"/>
      <dgm:spPr/>
    </dgm:pt>
    <dgm:pt modelId="{D280209D-D638-48F5-A313-10E0B5E5023D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DAP</a:t>
          </a:r>
        </a:p>
      </dgm:t>
    </dgm:pt>
    <dgm:pt modelId="{1C32E2FE-66A0-46EF-B009-3386DC9EE523}" type="parTrans" cxnId="{95E5A41F-DF8C-4114-921A-9BF601769C70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02950CA5-5D3F-4B17-9D9E-22FED05B31E8}" type="sibTrans" cxnId="{95E5A41F-DF8C-4114-921A-9BF601769C70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CC295EF7-6E3D-40D6-96A7-813EF18D0F40}">
      <dgm:prSet phldrT="[Text]"/>
      <dgm:spPr>
        <a:solidFill>
          <a:srgbClr val="00B0F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DDU</a:t>
          </a:r>
        </a:p>
      </dgm:t>
    </dgm:pt>
    <dgm:pt modelId="{9359FF7E-976E-488A-B8A0-A7238E86D583}" type="parTrans" cxnId="{FDC339EC-6112-4148-AD00-CB212563D51F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984D9CA4-0188-404C-83E0-555BDD5225B5}" type="sibTrans" cxnId="{FDC339EC-6112-4148-AD00-CB212563D51F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43F34DC1-763D-4793-A5BD-98C4C0B60A05}">
      <dgm:prSet phldrT="[Text]"/>
      <dgm:spPr>
        <a:solidFill>
          <a:srgbClr val="C0000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DDP</a:t>
          </a:r>
        </a:p>
      </dgm:t>
    </dgm:pt>
    <dgm:pt modelId="{81967074-414E-4A06-980F-36622FE5880B}" type="parTrans" cxnId="{8D83A4FC-0584-42DF-AE23-C035BBAB1ECC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214A13BF-1A91-4339-819D-948467DC5B66}" type="sibTrans" cxnId="{8D83A4FC-0584-42DF-AE23-C035BBAB1ECC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38F8FBEF-E403-4779-A427-B07C3227B3AB}" type="pres">
      <dgm:prSet presAssocID="{589B928A-E38D-43A2-BCE8-71B80247A597}" presName="Name0" presStyleCnt="0">
        <dgm:presLayoutVars>
          <dgm:dir/>
          <dgm:resizeHandles val="exact"/>
        </dgm:presLayoutVars>
      </dgm:prSet>
      <dgm:spPr/>
    </dgm:pt>
    <dgm:pt modelId="{331FEFDA-6477-475C-93AD-C9ED363FCBCF}" type="pres">
      <dgm:prSet presAssocID="{D280209D-D638-48F5-A313-10E0B5E5023D}" presName="node" presStyleLbl="node1" presStyleIdx="0" presStyleCnt="3" custLinFactNeighborX="-3015">
        <dgm:presLayoutVars>
          <dgm:bulletEnabled val="1"/>
        </dgm:presLayoutVars>
      </dgm:prSet>
      <dgm:spPr/>
    </dgm:pt>
    <dgm:pt modelId="{0C2B678C-9C1C-43B4-B1F5-A855E65B6C46}" type="pres">
      <dgm:prSet presAssocID="{02950CA5-5D3F-4B17-9D9E-22FED05B31E8}" presName="sibTrans" presStyleLbl="sibTrans2D1" presStyleIdx="0" presStyleCnt="2"/>
      <dgm:spPr/>
    </dgm:pt>
    <dgm:pt modelId="{206C957A-4325-49BC-807D-66874E5DD686}" type="pres">
      <dgm:prSet presAssocID="{02950CA5-5D3F-4B17-9D9E-22FED05B31E8}" presName="connectorText" presStyleLbl="sibTrans2D1" presStyleIdx="0" presStyleCnt="2"/>
      <dgm:spPr/>
    </dgm:pt>
    <dgm:pt modelId="{A2E3CE07-1E38-4028-8A89-10A052E82253}" type="pres">
      <dgm:prSet presAssocID="{CC295EF7-6E3D-40D6-96A7-813EF18D0F40}" presName="node" presStyleLbl="node1" presStyleIdx="1" presStyleCnt="3">
        <dgm:presLayoutVars>
          <dgm:bulletEnabled val="1"/>
        </dgm:presLayoutVars>
      </dgm:prSet>
      <dgm:spPr/>
    </dgm:pt>
    <dgm:pt modelId="{AEF06599-8A79-41EE-BB8A-F8801A916364}" type="pres">
      <dgm:prSet presAssocID="{984D9CA4-0188-404C-83E0-555BDD5225B5}" presName="sibTrans" presStyleLbl="sibTrans2D1" presStyleIdx="1" presStyleCnt="2"/>
      <dgm:spPr/>
    </dgm:pt>
    <dgm:pt modelId="{B059C9BB-44E0-4AD0-BEB6-874C66528AA8}" type="pres">
      <dgm:prSet presAssocID="{984D9CA4-0188-404C-83E0-555BDD5225B5}" presName="connectorText" presStyleLbl="sibTrans2D1" presStyleIdx="1" presStyleCnt="2"/>
      <dgm:spPr/>
    </dgm:pt>
    <dgm:pt modelId="{F91EA25D-4C20-4451-9CA3-B90FE3DC519D}" type="pres">
      <dgm:prSet presAssocID="{43F34DC1-763D-4793-A5BD-98C4C0B60A05}" presName="node" presStyleLbl="node1" presStyleIdx="2" presStyleCnt="3" custLinFactNeighborY="-4120">
        <dgm:presLayoutVars>
          <dgm:bulletEnabled val="1"/>
        </dgm:presLayoutVars>
      </dgm:prSet>
      <dgm:spPr/>
    </dgm:pt>
  </dgm:ptLst>
  <dgm:cxnLst>
    <dgm:cxn modelId="{95E5A41F-DF8C-4114-921A-9BF601769C70}" srcId="{589B928A-E38D-43A2-BCE8-71B80247A597}" destId="{D280209D-D638-48F5-A313-10E0B5E5023D}" srcOrd="0" destOrd="0" parTransId="{1C32E2FE-66A0-46EF-B009-3386DC9EE523}" sibTransId="{02950CA5-5D3F-4B17-9D9E-22FED05B31E8}"/>
    <dgm:cxn modelId="{46D79331-5E4C-4119-B152-9408A20E7EF8}" type="presOf" srcId="{02950CA5-5D3F-4B17-9D9E-22FED05B31E8}" destId="{0C2B678C-9C1C-43B4-B1F5-A855E65B6C46}" srcOrd="0" destOrd="0" presId="urn:microsoft.com/office/officeart/2005/8/layout/process1"/>
    <dgm:cxn modelId="{CD81D73C-D7A0-4FFA-A313-BF3E6165EA04}" type="presOf" srcId="{CC295EF7-6E3D-40D6-96A7-813EF18D0F40}" destId="{A2E3CE07-1E38-4028-8A89-10A052E82253}" srcOrd="0" destOrd="0" presId="urn:microsoft.com/office/officeart/2005/8/layout/process1"/>
    <dgm:cxn modelId="{34935A7E-40FE-4B9A-9D68-BC0A10D3A5D4}" type="presOf" srcId="{589B928A-E38D-43A2-BCE8-71B80247A597}" destId="{38F8FBEF-E403-4779-A427-B07C3227B3AB}" srcOrd="0" destOrd="0" presId="urn:microsoft.com/office/officeart/2005/8/layout/process1"/>
    <dgm:cxn modelId="{7FA02682-36B3-4E00-9615-EE9AA179B7A1}" type="presOf" srcId="{984D9CA4-0188-404C-83E0-555BDD5225B5}" destId="{AEF06599-8A79-41EE-BB8A-F8801A916364}" srcOrd="0" destOrd="0" presId="urn:microsoft.com/office/officeart/2005/8/layout/process1"/>
    <dgm:cxn modelId="{BFEE5797-FBB8-48C1-9BC4-9F2BB098C19D}" type="presOf" srcId="{984D9CA4-0188-404C-83E0-555BDD5225B5}" destId="{B059C9BB-44E0-4AD0-BEB6-874C66528AA8}" srcOrd="1" destOrd="0" presId="urn:microsoft.com/office/officeart/2005/8/layout/process1"/>
    <dgm:cxn modelId="{026673BF-169D-4DBE-B536-FE21595A39B1}" type="presOf" srcId="{43F34DC1-763D-4793-A5BD-98C4C0B60A05}" destId="{F91EA25D-4C20-4451-9CA3-B90FE3DC519D}" srcOrd="0" destOrd="0" presId="urn:microsoft.com/office/officeart/2005/8/layout/process1"/>
    <dgm:cxn modelId="{FA3D5EC8-8653-4FFD-B669-44CE8035F36F}" type="presOf" srcId="{D280209D-D638-48F5-A313-10E0B5E5023D}" destId="{331FEFDA-6477-475C-93AD-C9ED363FCBCF}" srcOrd="0" destOrd="0" presId="urn:microsoft.com/office/officeart/2005/8/layout/process1"/>
    <dgm:cxn modelId="{FDC339EC-6112-4148-AD00-CB212563D51F}" srcId="{589B928A-E38D-43A2-BCE8-71B80247A597}" destId="{CC295EF7-6E3D-40D6-96A7-813EF18D0F40}" srcOrd="1" destOrd="0" parTransId="{9359FF7E-976E-488A-B8A0-A7238E86D583}" sibTransId="{984D9CA4-0188-404C-83E0-555BDD5225B5}"/>
    <dgm:cxn modelId="{8D83A4FC-0584-42DF-AE23-C035BBAB1ECC}" srcId="{589B928A-E38D-43A2-BCE8-71B80247A597}" destId="{43F34DC1-763D-4793-A5BD-98C4C0B60A05}" srcOrd="2" destOrd="0" parTransId="{81967074-414E-4A06-980F-36622FE5880B}" sibTransId="{214A13BF-1A91-4339-819D-948467DC5B66}"/>
    <dgm:cxn modelId="{61A8FEFF-90CC-4032-B535-864D596626A0}" type="presOf" srcId="{02950CA5-5D3F-4B17-9D9E-22FED05B31E8}" destId="{206C957A-4325-49BC-807D-66874E5DD686}" srcOrd="1" destOrd="0" presId="urn:microsoft.com/office/officeart/2005/8/layout/process1"/>
    <dgm:cxn modelId="{76DF2444-D6A1-4205-924E-F896CD58E06A}" type="presParOf" srcId="{38F8FBEF-E403-4779-A427-B07C3227B3AB}" destId="{331FEFDA-6477-475C-93AD-C9ED363FCBCF}" srcOrd="0" destOrd="0" presId="urn:microsoft.com/office/officeart/2005/8/layout/process1"/>
    <dgm:cxn modelId="{5F53667F-3FEB-413D-A363-C39838EBAFB7}" type="presParOf" srcId="{38F8FBEF-E403-4779-A427-B07C3227B3AB}" destId="{0C2B678C-9C1C-43B4-B1F5-A855E65B6C46}" srcOrd="1" destOrd="0" presId="urn:microsoft.com/office/officeart/2005/8/layout/process1"/>
    <dgm:cxn modelId="{ED98E509-88A5-459F-AAA2-B9971BF9EBA3}" type="presParOf" srcId="{0C2B678C-9C1C-43B4-B1F5-A855E65B6C46}" destId="{206C957A-4325-49BC-807D-66874E5DD686}" srcOrd="0" destOrd="0" presId="urn:microsoft.com/office/officeart/2005/8/layout/process1"/>
    <dgm:cxn modelId="{7DC22ED1-2AE1-4BE3-82F5-B4CF571DC338}" type="presParOf" srcId="{38F8FBEF-E403-4779-A427-B07C3227B3AB}" destId="{A2E3CE07-1E38-4028-8A89-10A052E82253}" srcOrd="2" destOrd="0" presId="urn:microsoft.com/office/officeart/2005/8/layout/process1"/>
    <dgm:cxn modelId="{288FA04D-172B-480B-B04E-913031D95DCE}" type="presParOf" srcId="{38F8FBEF-E403-4779-A427-B07C3227B3AB}" destId="{AEF06599-8A79-41EE-BB8A-F8801A916364}" srcOrd="3" destOrd="0" presId="urn:microsoft.com/office/officeart/2005/8/layout/process1"/>
    <dgm:cxn modelId="{13EBCDBE-DB78-4BAC-AFAD-0C7FC9A3AB3C}" type="presParOf" srcId="{AEF06599-8A79-41EE-BB8A-F8801A916364}" destId="{B059C9BB-44E0-4AD0-BEB6-874C66528AA8}" srcOrd="0" destOrd="0" presId="urn:microsoft.com/office/officeart/2005/8/layout/process1"/>
    <dgm:cxn modelId="{CD5D2B4E-F59C-4FC4-8C62-A083B056704C}" type="presParOf" srcId="{38F8FBEF-E403-4779-A427-B07C3227B3AB}" destId="{F91EA25D-4C20-4451-9CA3-B90FE3DC51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9B928A-E38D-43A2-BCE8-71B80247A597}" type="doc">
      <dgm:prSet loTypeId="urn:microsoft.com/office/officeart/2005/8/layout/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D280209D-D638-48F5-A313-10E0B5E5023D}">
      <dgm:prSet phldrT="[Text]"/>
      <dgm:spPr>
        <a:solidFill>
          <a:srgbClr val="7030A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CFR</a:t>
          </a:r>
        </a:p>
      </dgm:t>
    </dgm:pt>
    <dgm:pt modelId="{1C32E2FE-66A0-46EF-B009-3386DC9EE523}" type="parTrans" cxnId="{95E5A41F-DF8C-4114-921A-9BF601769C70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02950CA5-5D3F-4B17-9D9E-22FED05B31E8}" type="sibTrans" cxnId="{95E5A41F-DF8C-4114-921A-9BF601769C70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CC295EF7-6E3D-40D6-96A7-813EF18D0F4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CIF</a:t>
          </a:r>
        </a:p>
      </dgm:t>
    </dgm:pt>
    <dgm:pt modelId="{9359FF7E-976E-488A-B8A0-A7238E86D583}" type="parTrans" cxnId="{FDC339EC-6112-4148-AD00-CB212563D51F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984D9CA4-0188-404C-83E0-555BDD5225B5}" type="sibTrans" cxnId="{FDC339EC-6112-4148-AD00-CB212563D51F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43F34DC1-763D-4793-A5BD-98C4C0B60A05}">
      <dgm:prSet phldrT="[Text]"/>
      <dgm:spPr>
        <a:solidFill>
          <a:schemeClr val="bg2">
            <a:lumMod val="50000"/>
            <a:lumOff val="50000"/>
          </a:schemeClr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CPT</a:t>
          </a:r>
        </a:p>
      </dgm:t>
    </dgm:pt>
    <dgm:pt modelId="{81967074-414E-4A06-980F-36622FE5880B}" type="parTrans" cxnId="{8D83A4FC-0584-42DF-AE23-C035BBAB1ECC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214A13BF-1A91-4339-819D-948467DC5B66}" type="sibTrans" cxnId="{8D83A4FC-0584-42DF-AE23-C035BBAB1ECC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14E33192-5566-4BA6-9F42-32150429ECBF}">
      <dgm:prSet/>
      <dgm:spPr>
        <a:solidFill>
          <a:srgbClr val="FFFF0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CIP</a:t>
          </a:r>
        </a:p>
      </dgm:t>
    </dgm:pt>
    <dgm:pt modelId="{969A98D1-4306-4081-9319-0638E6544183}" type="parTrans" cxnId="{45B4F30E-56EB-4207-ABD6-AAEA0BD0FFC7}">
      <dgm:prSet/>
      <dgm:spPr/>
      <dgm:t>
        <a:bodyPr/>
        <a:lstStyle/>
        <a:p>
          <a:endParaRPr lang="en-ZA"/>
        </a:p>
      </dgm:t>
    </dgm:pt>
    <dgm:pt modelId="{5E7ABAA5-EC3E-4EBF-A619-3203724421C6}" type="sibTrans" cxnId="{45B4F30E-56EB-4207-ABD6-AAEA0BD0FFC7}">
      <dgm:prSet/>
      <dgm:spPr/>
      <dgm:t>
        <a:bodyPr/>
        <a:lstStyle/>
        <a:p>
          <a:endParaRPr lang="en-ZA"/>
        </a:p>
      </dgm:t>
    </dgm:pt>
    <dgm:pt modelId="{38F8FBEF-E403-4779-A427-B07C3227B3AB}" type="pres">
      <dgm:prSet presAssocID="{589B928A-E38D-43A2-BCE8-71B80247A597}" presName="Name0" presStyleCnt="0">
        <dgm:presLayoutVars>
          <dgm:dir/>
          <dgm:resizeHandles val="exact"/>
        </dgm:presLayoutVars>
      </dgm:prSet>
      <dgm:spPr/>
    </dgm:pt>
    <dgm:pt modelId="{331FEFDA-6477-475C-93AD-C9ED363FCBCF}" type="pres">
      <dgm:prSet presAssocID="{D280209D-D638-48F5-A313-10E0B5E5023D}" presName="node" presStyleLbl="node1" presStyleIdx="0" presStyleCnt="4">
        <dgm:presLayoutVars>
          <dgm:bulletEnabled val="1"/>
        </dgm:presLayoutVars>
      </dgm:prSet>
      <dgm:spPr/>
    </dgm:pt>
    <dgm:pt modelId="{0C2B678C-9C1C-43B4-B1F5-A855E65B6C46}" type="pres">
      <dgm:prSet presAssocID="{02950CA5-5D3F-4B17-9D9E-22FED05B31E8}" presName="sibTrans" presStyleLbl="sibTrans2D1" presStyleIdx="0" presStyleCnt="3"/>
      <dgm:spPr/>
    </dgm:pt>
    <dgm:pt modelId="{206C957A-4325-49BC-807D-66874E5DD686}" type="pres">
      <dgm:prSet presAssocID="{02950CA5-5D3F-4B17-9D9E-22FED05B31E8}" presName="connectorText" presStyleLbl="sibTrans2D1" presStyleIdx="0" presStyleCnt="3"/>
      <dgm:spPr/>
    </dgm:pt>
    <dgm:pt modelId="{A2E3CE07-1E38-4028-8A89-10A052E82253}" type="pres">
      <dgm:prSet presAssocID="{CC295EF7-6E3D-40D6-96A7-813EF18D0F40}" presName="node" presStyleLbl="node1" presStyleIdx="1" presStyleCnt="4">
        <dgm:presLayoutVars>
          <dgm:bulletEnabled val="1"/>
        </dgm:presLayoutVars>
      </dgm:prSet>
      <dgm:spPr/>
    </dgm:pt>
    <dgm:pt modelId="{AEF06599-8A79-41EE-BB8A-F8801A916364}" type="pres">
      <dgm:prSet presAssocID="{984D9CA4-0188-404C-83E0-555BDD5225B5}" presName="sibTrans" presStyleLbl="sibTrans2D1" presStyleIdx="1" presStyleCnt="3"/>
      <dgm:spPr/>
    </dgm:pt>
    <dgm:pt modelId="{B059C9BB-44E0-4AD0-BEB6-874C66528AA8}" type="pres">
      <dgm:prSet presAssocID="{984D9CA4-0188-404C-83E0-555BDD5225B5}" presName="connectorText" presStyleLbl="sibTrans2D1" presStyleIdx="1" presStyleCnt="3"/>
      <dgm:spPr/>
    </dgm:pt>
    <dgm:pt modelId="{F91EA25D-4C20-4451-9CA3-B90FE3DC519D}" type="pres">
      <dgm:prSet presAssocID="{43F34DC1-763D-4793-A5BD-98C4C0B60A05}" presName="node" presStyleLbl="node1" presStyleIdx="2" presStyleCnt="4">
        <dgm:presLayoutVars>
          <dgm:bulletEnabled val="1"/>
        </dgm:presLayoutVars>
      </dgm:prSet>
      <dgm:spPr/>
    </dgm:pt>
    <dgm:pt modelId="{67451A78-3A5E-42FA-A3E2-AB3A0B2B1F94}" type="pres">
      <dgm:prSet presAssocID="{214A13BF-1A91-4339-819D-948467DC5B66}" presName="sibTrans" presStyleLbl="sibTrans2D1" presStyleIdx="2" presStyleCnt="3"/>
      <dgm:spPr/>
    </dgm:pt>
    <dgm:pt modelId="{B981B80B-470A-43C5-A04A-EFDD6CC97635}" type="pres">
      <dgm:prSet presAssocID="{214A13BF-1A91-4339-819D-948467DC5B66}" presName="connectorText" presStyleLbl="sibTrans2D1" presStyleIdx="2" presStyleCnt="3"/>
      <dgm:spPr/>
    </dgm:pt>
    <dgm:pt modelId="{73A80422-D517-4E26-AF28-5D4E1616202F}" type="pres">
      <dgm:prSet presAssocID="{14E33192-5566-4BA6-9F42-32150429ECBF}" presName="node" presStyleLbl="node1" presStyleIdx="3" presStyleCnt="4">
        <dgm:presLayoutVars>
          <dgm:bulletEnabled val="1"/>
        </dgm:presLayoutVars>
      </dgm:prSet>
      <dgm:spPr/>
    </dgm:pt>
  </dgm:ptLst>
  <dgm:cxnLst>
    <dgm:cxn modelId="{45B4F30E-56EB-4207-ABD6-AAEA0BD0FFC7}" srcId="{589B928A-E38D-43A2-BCE8-71B80247A597}" destId="{14E33192-5566-4BA6-9F42-32150429ECBF}" srcOrd="3" destOrd="0" parTransId="{969A98D1-4306-4081-9319-0638E6544183}" sibTransId="{5E7ABAA5-EC3E-4EBF-A619-3203724421C6}"/>
    <dgm:cxn modelId="{95E5A41F-DF8C-4114-921A-9BF601769C70}" srcId="{589B928A-E38D-43A2-BCE8-71B80247A597}" destId="{D280209D-D638-48F5-A313-10E0B5E5023D}" srcOrd="0" destOrd="0" parTransId="{1C32E2FE-66A0-46EF-B009-3386DC9EE523}" sibTransId="{02950CA5-5D3F-4B17-9D9E-22FED05B31E8}"/>
    <dgm:cxn modelId="{46D79331-5E4C-4119-B152-9408A20E7EF8}" type="presOf" srcId="{02950CA5-5D3F-4B17-9D9E-22FED05B31E8}" destId="{0C2B678C-9C1C-43B4-B1F5-A855E65B6C46}" srcOrd="0" destOrd="0" presId="urn:microsoft.com/office/officeart/2005/8/layout/process1"/>
    <dgm:cxn modelId="{CD81D73C-D7A0-4FFA-A313-BF3E6165EA04}" type="presOf" srcId="{CC295EF7-6E3D-40D6-96A7-813EF18D0F40}" destId="{A2E3CE07-1E38-4028-8A89-10A052E82253}" srcOrd="0" destOrd="0" presId="urn:microsoft.com/office/officeart/2005/8/layout/process1"/>
    <dgm:cxn modelId="{832D2A3F-682B-4B2A-BCC9-2A8F2123B6C0}" type="presOf" srcId="{214A13BF-1A91-4339-819D-948467DC5B66}" destId="{67451A78-3A5E-42FA-A3E2-AB3A0B2B1F94}" srcOrd="0" destOrd="0" presId="urn:microsoft.com/office/officeart/2005/8/layout/process1"/>
    <dgm:cxn modelId="{34935A7E-40FE-4B9A-9D68-BC0A10D3A5D4}" type="presOf" srcId="{589B928A-E38D-43A2-BCE8-71B80247A597}" destId="{38F8FBEF-E403-4779-A427-B07C3227B3AB}" srcOrd="0" destOrd="0" presId="urn:microsoft.com/office/officeart/2005/8/layout/process1"/>
    <dgm:cxn modelId="{7FA02682-36B3-4E00-9615-EE9AA179B7A1}" type="presOf" srcId="{984D9CA4-0188-404C-83E0-555BDD5225B5}" destId="{AEF06599-8A79-41EE-BB8A-F8801A916364}" srcOrd="0" destOrd="0" presId="urn:microsoft.com/office/officeart/2005/8/layout/process1"/>
    <dgm:cxn modelId="{BFEE5797-FBB8-48C1-9BC4-9F2BB098C19D}" type="presOf" srcId="{984D9CA4-0188-404C-83E0-555BDD5225B5}" destId="{B059C9BB-44E0-4AD0-BEB6-874C66528AA8}" srcOrd="1" destOrd="0" presId="urn:microsoft.com/office/officeart/2005/8/layout/process1"/>
    <dgm:cxn modelId="{2E23D0AD-00A2-411A-B3F3-D80056C9DBDC}" type="presOf" srcId="{14E33192-5566-4BA6-9F42-32150429ECBF}" destId="{73A80422-D517-4E26-AF28-5D4E1616202F}" srcOrd="0" destOrd="0" presId="urn:microsoft.com/office/officeart/2005/8/layout/process1"/>
    <dgm:cxn modelId="{026673BF-169D-4DBE-B536-FE21595A39B1}" type="presOf" srcId="{43F34DC1-763D-4793-A5BD-98C4C0B60A05}" destId="{F91EA25D-4C20-4451-9CA3-B90FE3DC519D}" srcOrd="0" destOrd="0" presId="urn:microsoft.com/office/officeart/2005/8/layout/process1"/>
    <dgm:cxn modelId="{0ABB6CC2-BA74-42BA-8033-449E86751BC3}" type="presOf" srcId="{214A13BF-1A91-4339-819D-948467DC5B66}" destId="{B981B80B-470A-43C5-A04A-EFDD6CC97635}" srcOrd="1" destOrd="0" presId="urn:microsoft.com/office/officeart/2005/8/layout/process1"/>
    <dgm:cxn modelId="{FA3D5EC8-8653-4FFD-B669-44CE8035F36F}" type="presOf" srcId="{D280209D-D638-48F5-A313-10E0B5E5023D}" destId="{331FEFDA-6477-475C-93AD-C9ED363FCBCF}" srcOrd="0" destOrd="0" presId="urn:microsoft.com/office/officeart/2005/8/layout/process1"/>
    <dgm:cxn modelId="{FDC339EC-6112-4148-AD00-CB212563D51F}" srcId="{589B928A-E38D-43A2-BCE8-71B80247A597}" destId="{CC295EF7-6E3D-40D6-96A7-813EF18D0F40}" srcOrd="1" destOrd="0" parTransId="{9359FF7E-976E-488A-B8A0-A7238E86D583}" sibTransId="{984D9CA4-0188-404C-83E0-555BDD5225B5}"/>
    <dgm:cxn modelId="{8D83A4FC-0584-42DF-AE23-C035BBAB1ECC}" srcId="{589B928A-E38D-43A2-BCE8-71B80247A597}" destId="{43F34DC1-763D-4793-A5BD-98C4C0B60A05}" srcOrd="2" destOrd="0" parTransId="{81967074-414E-4A06-980F-36622FE5880B}" sibTransId="{214A13BF-1A91-4339-819D-948467DC5B66}"/>
    <dgm:cxn modelId="{61A8FEFF-90CC-4032-B535-864D596626A0}" type="presOf" srcId="{02950CA5-5D3F-4B17-9D9E-22FED05B31E8}" destId="{206C957A-4325-49BC-807D-66874E5DD686}" srcOrd="1" destOrd="0" presId="urn:microsoft.com/office/officeart/2005/8/layout/process1"/>
    <dgm:cxn modelId="{76DF2444-D6A1-4205-924E-F896CD58E06A}" type="presParOf" srcId="{38F8FBEF-E403-4779-A427-B07C3227B3AB}" destId="{331FEFDA-6477-475C-93AD-C9ED363FCBCF}" srcOrd="0" destOrd="0" presId="urn:microsoft.com/office/officeart/2005/8/layout/process1"/>
    <dgm:cxn modelId="{5F53667F-3FEB-413D-A363-C39838EBAFB7}" type="presParOf" srcId="{38F8FBEF-E403-4779-A427-B07C3227B3AB}" destId="{0C2B678C-9C1C-43B4-B1F5-A855E65B6C46}" srcOrd="1" destOrd="0" presId="urn:microsoft.com/office/officeart/2005/8/layout/process1"/>
    <dgm:cxn modelId="{ED98E509-88A5-459F-AAA2-B9971BF9EBA3}" type="presParOf" srcId="{0C2B678C-9C1C-43B4-B1F5-A855E65B6C46}" destId="{206C957A-4325-49BC-807D-66874E5DD686}" srcOrd="0" destOrd="0" presId="urn:microsoft.com/office/officeart/2005/8/layout/process1"/>
    <dgm:cxn modelId="{7DC22ED1-2AE1-4BE3-82F5-B4CF571DC338}" type="presParOf" srcId="{38F8FBEF-E403-4779-A427-B07C3227B3AB}" destId="{A2E3CE07-1E38-4028-8A89-10A052E82253}" srcOrd="2" destOrd="0" presId="urn:microsoft.com/office/officeart/2005/8/layout/process1"/>
    <dgm:cxn modelId="{288FA04D-172B-480B-B04E-913031D95DCE}" type="presParOf" srcId="{38F8FBEF-E403-4779-A427-B07C3227B3AB}" destId="{AEF06599-8A79-41EE-BB8A-F8801A916364}" srcOrd="3" destOrd="0" presId="urn:microsoft.com/office/officeart/2005/8/layout/process1"/>
    <dgm:cxn modelId="{13EBCDBE-DB78-4BAC-AFAD-0C7FC9A3AB3C}" type="presParOf" srcId="{AEF06599-8A79-41EE-BB8A-F8801A916364}" destId="{B059C9BB-44E0-4AD0-BEB6-874C66528AA8}" srcOrd="0" destOrd="0" presId="urn:microsoft.com/office/officeart/2005/8/layout/process1"/>
    <dgm:cxn modelId="{CD5D2B4E-F59C-4FC4-8C62-A083B056704C}" type="presParOf" srcId="{38F8FBEF-E403-4779-A427-B07C3227B3AB}" destId="{F91EA25D-4C20-4451-9CA3-B90FE3DC519D}" srcOrd="4" destOrd="0" presId="urn:microsoft.com/office/officeart/2005/8/layout/process1"/>
    <dgm:cxn modelId="{1B894EC9-206E-4DB3-BE68-BD035A3FE8A6}" type="presParOf" srcId="{38F8FBEF-E403-4779-A427-B07C3227B3AB}" destId="{67451A78-3A5E-42FA-A3E2-AB3A0B2B1F94}" srcOrd="5" destOrd="0" presId="urn:microsoft.com/office/officeart/2005/8/layout/process1"/>
    <dgm:cxn modelId="{497970B8-A273-40AB-9095-DB4CFFCEAA88}" type="presParOf" srcId="{67451A78-3A5E-42FA-A3E2-AB3A0B2B1F94}" destId="{B981B80B-470A-43C5-A04A-EFDD6CC97635}" srcOrd="0" destOrd="0" presId="urn:microsoft.com/office/officeart/2005/8/layout/process1"/>
    <dgm:cxn modelId="{AA9E64EF-65FE-4E39-A3AF-B4E1B0EB202D}" type="presParOf" srcId="{38F8FBEF-E403-4779-A427-B07C3227B3AB}" destId="{73A80422-D517-4E26-AF28-5D4E1616202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9B928A-E38D-43A2-BCE8-71B80247A597}" type="doc">
      <dgm:prSet loTypeId="urn:microsoft.com/office/officeart/2005/8/layout/process1" loCatId="process" qsTypeId="urn:microsoft.com/office/officeart/2005/8/quickstyle/3d2" qsCatId="3D" csTypeId="urn:microsoft.com/office/officeart/2005/8/colors/colorful5" csCatId="colorful" phldr="1"/>
      <dgm:spPr/>
    </dgm:pt>
    <dgm:pt modelId="{D280209D-D638-48F5-A313-10E0B5E5023D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DAP</a:t>
          </a:r>
        </a:p>
      </dgm:t>
    </dgm:pt>
    <dgm:pt modelId="{1C32E2FE-66A0-46EF-B009-3386DC9EE523}" type="parTrans" cxnId="{95E5A41F-DF8C-4114-921A-9BF601769C70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02950CA5-5D3F-4B17-9D9E-22FED05B31E8}" type="sibTrans" cxnId="{95E5A41F-DF8C-4114-921A-9BF601769C70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CC295EF7-6E3D-40D6-96A7-813EF18D0F40}">
      <dgm:prSet phldrT="[Text]"/>
      <dgm:spPr>
        <a:solidFill>
          <a:srgbClr val="00B0F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DDU</a:t>
          </a:r>
        </a:p>
      </dgm:t>
    </dgm:pt>
    <dgm:pt modelId="{9359FF7E-976E-488A-B8A0-A7238E86D583}" type="parTrans" cxnId="{FDC339EC-6112-4148-AD00-CB212563D51F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984D9CA4-0188-404C-83E0-555BDD5225B5}" type="sibTrans" cxnId="{FDC339EC-6112-4148-AD00-CB212563D51F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43F34DC1-763D-4793-A5BD-98C4C0B60A05}">
      <dgm:prSet phldrT="[Text]"/>
      <dgm:spPr>
        <a:solidFill>
          <a:srgbClr val="C0000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DDP</a:t>
          </a:r>
        </a:p>
      </dgm:t>
    </dgm:pt>
    <dgm:pt modelId="{81967074-414E-4A06-980F-36622FE5880B}" type="parTrans" cxnId="{8D83A4FC-0584-42DF-AE23-C035BBAB1ECC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214A13BF-1A91-4339-819D-948467DC5B66}" type="sibTrans" cxnId="{8D83A4FC-0584-42DF-AE23-C035BBAB1ECC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38F8FBEF-E403-4779-A427-B07C3227B3AB}" type="pres">
      <dgm:prSet presAssocID="{589B928A-E38D-43A2-BCE8-71B80247A597}" presName="Name0" presStyleCnt="0">
        <dgm:presLayoutVars>
          <dgm:dir/>
          <dgm:resizeHandles val="exact"/>
        </dgm:presLayoutVars>
      </dgm:prSet>
      <dgm:spPr/>
    </dgm:pt>
    <dgm:pt modelId="{331FEFDA-6477-475C-93AD-C9ED363FCBCF}" type="pres">
      <dgm:prSet presAssocID="{D280209D-D638-48F5-A313-10E0B5E5023D}" presName="node" presStyleLbl="node1" presStyleIdx="0" presStyleCnt="3" custLinFactNeighborX="-3015">
        <dgm:presLayoutVars>
          <dgm:bulletEnabled val="1"/>
        </dgm:presLayoutVars>
      </dgm:prSet>
      <dgm:spPr/>
    </dgm:pt>
    <dgm:pt modelId="{0C2B678C-9C1C-43B4-B1F5-A855E65B6C46}" type="pres">
      <dgm:prSet presAssocID="{02950CA5-5D3F-4B17-9D9E-22FED05B31E8}" presName="sibTrans" presStyleLbl="sibTrans2D1" presStyleIdx="0" presStyleCnt="2"/>
      <dgm:spPr/>
    </dgm:pt>
    <dgm:pt modelId="{206C957A-4325-49BC-807D-66874E5DD686}" type="pres">
      <dgm:prSet presAssocID="{02950CA5-5D3F-4B17-9D9E-22FED05B31E8}" presName="connectorText" presStyleLbl="sibTrans2D1" presStyleIdx="0" presStyleCnt="2"/>
      <dgm:spPr/>
    </dgm:pt>
    <dgm:pt modelId="{A2E3CE07-1E38-4028-8A89-10A052E82253}" type="pres">
      <dgm:prSet presAssocID="{CC295EF7-6E3D-40D6-96A7-813EF18D0F40}" presName="node" presStyleLbl="node1" presStyleIdx="1" presStyleCnt="3">
        <dgm:presLayoutVars>
          <dgm:bulletEnabled val="1"/>
        </dgm:presLayoutVars>
      </dgm:prSet>
      <dgm:spPr/>
    </dgm:pt>
    <dgm:pt modelId="{AEF06599-8A79-41EE-BB8A-F8801A916364}" type="pres">
      <dgm:prSet presAssocID="{984D9CA4-0188-404C-83E0-555BDD5225B5}" presName="sibTrans" presStyleLbl="sibTrans2D1" presStyleIdx="1" presStyleCnt="2"/>
      <dgm:spPr/>
    </dgm:pt>
    <dgm:pt modelId="{B059C9BB-44E0-4AD0-BEB6-874C66528AA8}" type="pres">
      <dgm:prSet presAssocID="{984D9CA4-0188-404C-83E0-555BDD5225B5}" presName="connectorText" presStyleLbl="sibTrans2D1" presStyleIdx="1" presStyleCnt="2"/>
      <dgm:spPr/>
    </dgm:pt>
    <dgm:pt modelId="{F91EA25D-4C20-4451-9CA3-B90FE3DC519D}" type="pres">
      <dgm:prSet presAssocID="{43F34DC1-763D-4793-A5BD-98C4C0B60A05}" presName="node" presStyleLbl="node1" presStyleIdx="2" presStyleCnt="3" custLinFactNeighborY="-4120">
        <dgm:presLayoutVars>
          <dgm:bulletEnabled val="1"/>
        </dgm:presLayoutVars>
      </dgm:prSet>
      <dgm:spPr/>
    </dgm:pt>
  </dgm:ptLst>
  <dgm:cxnLst>
    <dgm:cxn modelId="{95E5A41F-DF8C-4114-921A-9BF601769C70}" srcId="{589B928A-E38D-43A2-BCE8-71B80247A597}" destId="{D280209D-D638-48F5-A313-10E0B5E5023D}" srcOrd="0" destOrd="0" parTransId="{1C32E2FE-66A0-46EF-B009-3386DC9EE523}" sibTransId="{02950CA5-5D3F-4B17-9D9E-22FED05B31E8}"/>
    <dgm:cxn modelId="{46D79331-5E4C-4119-B152-9408A20E7EF8}" type="presOf" srcId="{02950CA5-5D3F-4B17-9D9E-22FED05B31E8}" destId="{0C2B678C-9C1C-43B4-B1F5-A855E65B6C46}" srcOrd="0" destOrd="0" presId="urn:microsoft.com/office/officeart/2005/8/layout/process1"/>
    <dgm:cxn modelId="{CD81D73C-D7A0-4FFA-A313-BF3E6165EA04}" type="presOf" srcId="{CC295EF7-6E3D-40D6-96A7-813EF18D0F40}" destId="{A2E3CE07-1E38-4028-8A89-10A052E82253}" srcOrd="0" destOrd="0" presId="urn:microsoft.com/office/officeart/2005/8/layout/process1"/>
    <dgm:cxn modelId="{34935A7E-40FE-4B9A-9D68-BC0A10D3A5D4}" type="presOf" srcId="{589B928A-E38D-43A2-BCE8-71B80247A597}" destId="{38F8FBEF-E403-4779-A427-B07C3227B3AB}" srcOrd="0" destOrd="0" presId="urn:microsoft.com/office/officeart/2005/8/layout/process1"/>
    <dgm:cxn modelId="{7FA02682-36B3-4E00-9615-EE9AA179B7A1}" type="presOf" srcId="{984D9CA4-0188-404C-83E0-555BDD5225B5}" destId="{AEF06599-8A79-41EE-BB8A-F8801A916364}" srcOrd="0" destOrd="0" presId="urn:microsoft.com/office/officeart/2005/8/layout/process1"/>
    <dgm:cxn modelId="{BFEE5797-FBB8-48C1-9BC4-9F2BB098C19D}" type="presOf" srcId="{984D9CA4-0188-404C-83E0-555BDD5225B5}" destId="{B059C9BB-44E0-4AD0-BEB6-874C66528AA8}" srcOrd="1" destOrd="0" presId="urn:microsoft.com/office/officeart/2005/8/layout/process1"/>
    <dgm:cxn modelId="{026673BF-169D-4DBE-B536-FE21595A39B1}" type="presOf" srcId="{43F34DC1-763D-4793-A5BD-98C4C0B60A05}" destId="{F91EA25D-4C20-4451-9CA3-B90FE3DC519D}" srcOrd="0" destOrd="0" presId="urn:microsoft.com/office/officeart/2005/8/layout/process1"/>
    <dgm:cxn modelId="{FA3D5EC8-8653-4FFD-B669-44CE8035F36F}" type="presOf" srcId="{D280209D-D638-48F5-A313-10E0B5E5023D}" destId="{331FEFDA-6477-475C-93AD-C9ED363FCBCF}" srcOrd="0" destOrd="0" presId="urn:microsoft.com/office/officeart/2005/8/layout/process1"/>
    <dgm:cxn modelId="{FDC339EC-6112-4148-AD00-CB212563D51F}" srcId="{589B928A-E38D-43A2-BCE8-71B80247A597}" destId="{CC295EF7-6E3D-40D6-96A7-813EF18D0F40}" srcOrd="1" destOrd="0" parTransId="{9359FF7E-976E-488A-B8A0-A7238E86D583}" sibTransId="{984D9CA4-0188-404C-83E0-555BDD5225B5}"/>
    <dgm:cxn modelId="{8D83A4FC-0584-42DF-AE23-C035BBAB1ECC}" srcId="{589B928A-E38D-43A2-BCE8-71B80247A597}" destId="{43F34DC1-763D-4793-A5BD-98C4C0B60A05}" srcOrd="2" destOrd="0" parTransId="{81967074-414E-4A06-980F-36622FE5880B}" sibTransId="{214A13BF-1A91-4339-819D-948467DC5B66}"/>
    <dgm:cxn modelId="{61A8FEFF-90CC-4032-B535-864D596626A0}" type="presOf" srcId="{02950CA5-5D3F-4B17-9D9E-22FED05B31E8}" destId="{206C957A-4325-49BC-807D-66874E5DD686}" srcOrd="1" destOrd="0" presId="urn:microsoft.com/office/officeart/2005/8/layout/process1"/>
    <dgm:cxn modelId="{76DF2444-D6A1-4205-924E-F896CD58E06A}" type="presParOf" srcId="{38F8FBEF-E403-4779-A427-B07C3227B3AB}" destId="{331FEFDA-6477-475C-93AD-C9ED363FCBCF}" srcOrd="0" destOrd="0" presId="urn:microsoft.com/office/officeart/2005/8/layout/process1"/>
    <dgm:cxn modelId="{5F53667F-3FEB-413D-A363-C39838EBAFB7}" type="presParOf" srcId="{38F8FBEF-E403-4779-A427-B07C3227B3AB}" destId="{0C2B678C-9C1C-43B4-B1F5-A855E65B6C46}" srcOrd="1" destOrd="0" presId="urn:microsoft.com/office/officeart/2005/8/layout/process1"/>
    <dgm:cxn modelId="{ED98E509-88A5-459F-AAA2-B9971BF9EBA3}" type="presParOf" srcId="{0C2B678C-9C1C-43B4-B1F5-A855E65B6C46}" destId="{206C957A-4325-49BC-807D-66874E5DD686}" srcOrd="0" destOrd="0" presId="urn:microsoft.com/office/officeart/2005/8/layout/process1"/>
    <dgm:cxn modelId="{7DC22ED1-2AE1-4BE3-82F5-B4CF571DC338}" type="presParOf" srcId="{38F8FBEF-E403-4779-A427-B07C3227B3AB}" destId="{A2E3CE07-1E38-4028-8A89-10A052E82253}" srcOrd="2" destOrd="0" presId="urn:microsoft.com/office/officeart/2005/8/layout/process1"/>
    <dgm:cxn modelId="{288FA04D-172B-480B-B04E-913031D95DCE}" type="presParOf" srcId="{38F8FBEF-E403-4779-A427-B07C3227B3AB}" destId="{AEF06599-8A79-41EE-BB8A-F8801A916364}" srcOrd="3" destOrd="0" presId="urn:microsoft.com/office/officeart/2005/8/layout/process1"/>
    <dgm:cxn modelId="{13EBCDBE-DB78-4BAC-AFAD-0C7FC9A3AB3C}" type="presParOf" srcId="{AEF06599-8A79-41EE-BB8A-F8801A916364}" destId="{B059C9BB-44E0-4AD0-BEB6-874C66528AA8}" srcOrd="0" destOrd="0" presId="urn:microsoft.com/office/officeart/2005/8/layout/process1"/>
    <dgm:cxn modelId="{CD5D2B4E-F59C-4FC4-8C62-A083B056704C}" type="presParOf" srcId="{38F8FBEF-E403-4779-A427-B07C3227B3AB}" destId="{F91EA25D-4C20-4451-9CA3-B90FE3DC51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9B928A-E38D-43A2-BCE8-71B80247A597}" type="doc">
      <dgm:prSet loTypeId="urn:microsoft.com/office/officeart/2005/8/layout/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D280209D-D638-48F5-A313-10E0B5E5023D}">
      <dgm:prSet phldrT="[Text]"/>
      <dgm:spPr>
        <a:solidFill>
          <a:srgbClr val="C00000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EXW</a:t>
          </a:r>
        </a:p>
      </dgm:t>
    </dgm:pt>
    <dgm:pt modelId="{1C32E2FE-66A0-46EF-B009-3386DC9EE523}" type="parTrans" cxnId="{95E5A41F-DF8C-4114-921A-9BF601769C70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02950CA5-5D3F-4B17-9D9E-22FED05B31E8}" type="sibTrans" cxnId="{95E5A41F-DF8C-4114-921A-9BF601769C70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CC295EF7-6E3D-40D6-96A7-813EF18D0F40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FCA</a:t>
          </a:r>
        </a:p>
      </dgm:t>
    </dgm:pt>
    <dgm:pt modelId="{9359FF7E-976E-488A-B8A0-A7238E86D583}" type="parTrans" cxnId="{FDC339EC-6112-4148-AD00-CB212563D51F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984D9CA4-0188-404C-83E0-555BDD5225B5}" type="sibTrans" cxnId="{FDC339EC-6112-4148-AD00-CB212563D51F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43F34DC1-763D-4793-A5BD-98C4C0B60A05}">
      <dgm:prSet phldrT="[Text]"/>
      <dgm:spPr>
        <a:solidFill>
          <a:schemeClr val="tx1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FAS</a:t>
          </a:r>
        </a:p>
      </dgm:t>
    </dgm:pt>
    <dgm:pt modelId="{81967074-414E-4A06-980F-36622FE5880B}" type="parTrans" cxnId="{8D83A4FC-0584-42DF-AE23-C035BBAB1ECC}">
      <dgm:prSet/>
      <dgm:spPr/>
      <dgm:t>
        <a:bodyPr/>
        <a:lstStyle/>
        <a:p>
          <a:endParaRPr lang="en-ZA" b="1">
            <a:solidFill>
              <a:schemeClr val="bg1"/>
            </a:solidFill>
          </a:endParaRPr>
        </a:p>
      </dgm:t>
    </dgm:pt>
    <dgm:pt modelId="{214A13BF-1A91-4339-819D-948467DC5B66}" type="sibTrans" cxnId="{8D83A4FC-0584-42DF-AE23-C035BBAB1ECC}">
      <dgm:prSet/>
      <dgm:spPr/>
      <dgm:t>
        <a:bodyPr/>
        <a:lstStyle/>
        <a:p>
          <a:endParaRPr lang="en-ZA" b="1" dirty="0">
            <a:solidFill>
              <a:schemeClr val="bg1"/>
            </a:solidFill>
          </a:endParaRPr>
        </a:p>
      </dgm:t>
    </dgm:pt>
    <dgm:pt modelId="{EDD1026E-C5C9-4A49-927E-00E1C662E313}">
      <dgm:prSet/>
      <dgm:spPr>
        <a:solidFill>
          <a:srgbClr val="FF66FF"/>
        </a:solidFill>
      </dgm:spPr>
      <dgm:t>
        <a:bodyPr/>
        <a:lstStyle/>
        <a:p>
          <a:r>
            <a:rPr lang="en-ZA" b="1" dirty="0">
              <a:solidFill>
                <a:schemeClr val="bg1"/>
              </a:solidFill>
            </a:rPr>
            <a:t>FOB</a:t>
          </a:r>
        </a:p>
      </dgm:t>
    </dgm:pt>
    <dgm:pt modelId="{C44D2C20-4224-4BDC-B78C-13CA0C47DF5D}" type="parTrans" cxnId="{92D52ADA-57DD-433D-A5ED-BE81D1C556BB}">
      <dgm:prSet/>
      <dgm:spPr/>
      <dgm:t>
        <a:bodyPr/>
        <a:lstStyle/>
        <a:p>
          <a:endParaRPr lang="en-ZA"/>
        </a:p>
      </dgm:t>
    </dgm:pt>
    <dgm:pt modelId="{8B2004FF-1D98-48B7-8F1E-2DA598B7520D}" type="sibTrans" cxnId="{92D52ADA-57DD-433D-A5ED-BE81D1C556BB}">
      <dgm:prSet/>
      <dgm:spPr/>
      <dgm:t>
        <a:bodyPr/>
        <a:lstStyle/>
        <a:p>
          <a:endParaRPr lang="en-ZA"/>
        </a:p>
      </dgm:t>
    </dgm:pt>
    <dgm:pt modelId="{38F8FBEF-E403-4779-A427-B07C3227B3AB}" type="pres">
      <dgm:prSet presAssocID="{589B928A-E38D-43A2-BCE8-71B80247A597}" presName="Name0" presStyleCnt="0">
        <dgm:presLayoutVars>
          <dgm:dir/>
          <dgm:resizeHandles val="exact"/>
        </dgm:presLayoutVars>
      </dgm:prSet>
      <dgm:spPr/>
    </dgm:pt>
    <dgm:pt modelId="{331FEFDA-6477-475C-93AD-C9ED363FCBCF}" type="pres">
      <dgm:prSet presAssocID="{D280209D-D638-48F5-A313-10E0B5E5023D}" presName="node" presStyleLbl="node1" presStyleIdx="0" presStyleCnt="4">
        <dgm:presLayoutVars>
          <dgm:bulletEnabled val="1"/>
        </dgm:presLayoutVars>
      </dgm:prSet>
      <dgm:spPr/>
    </dgm:pt>
    <dgm:pt modelId="{0C2B678C-9C1C-43B4-B1F5-A855E65B6C46}" type="pres">
      <dgm:prSet presAssocID="{02950CA5-5D3F-4B17-9D9E-22FED05B31E8}" presName="sibTrans" presStyleLbl="sibTrans2D1" presStyleIdx="0" presStyleCnt="3"/>
      <dgm:spPr/>
    </dgm:pt>
    <dgm:pt modelId="{206C957A-4325-49BC-807D-66874E5DD686}" type="pres">
      <dgm:prSet presAssocID="{02950CA5-5D3F-4B17-9D9E-22FED05B31E8}" presName="connectorText" presStyleLbl="sibTrans2D1" presStyleIdx="0" presStyleCnt="3"/>
      <dgm:spPr/>
    </dgm:pt>
    <dgm:pt modelId="{A2E3CE07-1E38-4028-8A89-10A052E82253}" type="pres">
      <dgm:prSet presAssocID="{CC295EF7-6E3D-40D6-96A7-813EF18D0F40}" presName="node" presStyleLbl="node1" presStyleIdx="1" presStyleCnt="4">
        <dgm:presLayoutVars>
          <dgm:bulletEnabled val="1"/>
        </dgm:presLayoutVars>
      </dgm:prSet>
      <dgm:spPr/>
    </dgm:pt>
    <dgm:pt modelId="{AEF06599-8A79-41EE-BB8A-F8801A916364}" type="pres">
      <dgm:prSet presAssocID="{984D9CA4-0188-404C-83E0-555BDD5225B5}" presName="sibTrans" presStyleLbl="sibTrans2D1" presStyleIdx="1" presStyleCnt="3"/>
      <dgm:spPr/>
    </dgm:pt>
    <dgm:pt modelId="{B059C9BB-44E0-4AD0-BEB6-874C66528AA8}" type="pres">
      <dgm:prSet presAssocID="{984D9CA4-0188-404C-83E0-555BDD5225B5}" presName="connectorText" presStyleLbl="sibTrans2D1" presStyleIdx="1" presStyleCnt="3"/>
      <dgm:spPr/>
    </dgm:pt>
    <dgm:pt modelId="{F91EA25D-4C20-4451-9CA3-B90FE3DC519D}" type="pres">
      <dgm:prSet presAssocID="{43F34DC1-763D-4793-A5BD-98C4C0B60A05}" presName="node" presStyleLbl="node1" presStyleIdx="2" presStyleCnt="4">
        <dgm:presLayoutVars>
          <dgm:bulletEnabled val="1"/>
        </dgm:presLayoutVars>
      </dgm:prSet>
      <dgm:spPr/>
    </dgm:pt>
    <dgm:pt modelId="{B43A2094-F5A6-4002-9E8C-769965EBDB92}" type="pres">
      <dgm:prSet presAssocID="{214A13BF-1A91-4339-819D-948467DC5B66}" presName="sibTrans" presStyleLbl="sibTrans2D1" presStyleIdx="2" presStyleCnt="3"/>
      <dgm:spPr/>
    </dgm:pt>
    <dgm:pt modelId="{105C4E84-49AA-4A0C-B185-CE29741E7C59}" type="pres">
      <dgm:prSet presAssocID="{214A13BF-1A91-4339-819D-948467DC5B66}" presName="connectorText" presStyleLbl="sibTrans2D1" presStyleIdx="2" presStyleCnt="3"/>
      <dgm:spPr/>
    </dgm:pt>
    <dgm:pt modelId="{8B331370-AEA5-4CA8-B670-B9B3EC9AA06D}" type="pres">
      <dgm:prSet presAssocID="{EDD1026E-C5C9-4A49-927E-00E1C662E313}" presName="node" presStyleLbl="node1" presStyleIdx="3" presStyleCnt="4">
        <dgm:presLayoutVars>
          <dgm:bulletEnabled val="1"/>
        </dgm:presLayoutVars>
      </dgm:prSet>
      <dgm:spPr/>
    </dgm:pt>
  </dgm:ptLst>
  <dgm:cxnLst>
    <dgm:cxn modelId="{95E5A41F-DF8C-4114-921A-9BF601769C70}" srcId="{589B928A-E38D-43A2-BCE8-71B80247A597}" destId="{D280209D-D638-48F5-A313-10E0B5E5023D}" srcOrd="0" destOrd="0" parTransId="{1C32E2FE-66A0-46EF-B009-3386DC9EE523}" sibTransId="{02950CA5-5D3F-4B17-9D9E-22FED05B31E8}"/>
    <dgm:cxn modelId="{46D79331-5E4C-4119-B152-9408A20E7EF8}" type="presOf" srcId="{02950CA5-5D3F-4B17-9D9E-22FED05B31E8}" destId="{0C2B678C-9C1C-43B4-B1F5-A855E65B6C46}" srcOrd="0" destOrd="0" presId="urn:microsoft.com/office/officeart/2005/8/layout/process1"/>
    <dgm:cxn modelId="{CD81D73C-D7A0-4FFA-A313-BF3E6165EA04}" type="presOf" srcId="{CC295EF7-6E3D-40D6-96A7-813EF18D0F40}" destId="{A2E3CE07-1E38-4028-8A89-10A052E82253}" srcOrd="0" destOrd="0" presId="urn:microsoft.com/office/officeart/2005/8/layout/process1"/>
    <dgm:cxn modelId="{34935A7E-40FE-4B9A-9D68-BC0A10D3A5D4}" type="presOf" srcId="{589B928A-E38D-43A2-BCE8-71B80247A597}" destId="{38F8FBEF-E403-4779-A427-B07C3227B3AB}" srcOrd="0" destOrd="0" presId="urn:microsoft.com/office/officeart/2005/8/layout/process1"/>
    <dgm:cxn modelId="{7FA02682-36B3-4E00-9615-EE9AA179B7A1}" type="presOf" srcId="{984D9CA4-0188-404C-83E0-555BDD5225B5}" destId="{AEF06599-8A79-41EE-BB8A-F8801A916364}" srcOrd="0" destOrd="0" presId="urn:microsoft.com/office/officeart/2005/8/layout/process1"/>
    <dgm:cxn modelId="{BFEE5797-FBB8-48C1-9BC4-9F2BB098C19D}" type="presOf" srcId="{984D9CA4-0188-404C-83E0-555BDD5225B5}" destId="{B059C9BB-44E0-4AD0-BEB6-874C66528AA8}" srcOrd="1" destOrd="0" presId="urn:microsoft.com/office/officeart/2005/8/layout/process1"/>
    <dgm:cxn modelId="{691CDE98-4889-4FD9-98DF-FB503598B6A5}" type="presOf" srcId="{214A13BF-1A91-4339-819D-948467DC5B66}" destId="{B43A2094-F5A6-4002-9E8C-769965EBDB92}" srcOrd="0" destOrd="0" presId="urn:microsoft.com/office/officeart/2005/8/layout/process1"/>
    <dgm:cxn modelId="{6DBD1BAE-D8A9-412B-B77F-AEF0690E0111}" type="presOf" srcId="{EDD1026E-C5C9-4A49-927E-00E1C662E313}" destId="{8B331370-AEA5-4CA8-B670-B9B3EC9AA06D}" srcOrd="0" destOrd="0" presId="urn:microsoft.com/office/officeart/2005/8/layout/process1"/>
    <dgm:cxn modelId="{026673BF-169D-4DBE-B536-FE21595A39B1}" type="presOf" srcId="{43F34DC1-763D-4793-A5BD-98C4C0B60A05}" destId="{F91EA25D-4C20-4451-9CA3-B90FE3DC519D}" srcOrd="0" destOrd="0" presId="urn:microsoft.com/office/officeart/2005/8/layout/process1"/>
    <dgm:cxn modelId="{FA3D5EC8-8653-4FFD-B669-44CE8035F36F}" type="presOf" srcId="{D280209D-D638-48F5-A313-10E0B5E5023D}" destId="{331FEFDA-6477-475C-93AD-C9ED363FCBCF}" srcOrd="0" destOrd="0" presId="urn:microsoft.com/office/officeart/2005/8/layout/process1"/>
    <dgm:cxn modelId="{92D52ADA-57DD-433D-A5ED-BE81D1C556BB}" srcId="{589B928A-E38D-43A2-BCE8-71B80247A597}" destId="{EDD1026E-C5C9-4A49-927E-00E1C662E313}" srcOrd="3" destOrd="0" parTransId="{C44D2C20-4224-4BDC-B78C-13CA0C47DF5D}" sibTransId="{8B2004FF-1D98-48B7-8F1E-2DA598B7520D}"/>
    <dgm:cxn modelId="{74681FE1-6C54-44C8-A58D-4287DC9CBECF}" type="presOf" srcId="{214A13BF-1A91-4339-819D-948467DC5B66}" destId="{105C4E84-49AA-4A0C-B185-CE29741E7C59}" srcOrd="1" destOrd="0" presId="urn:microsoft.com/office/officeart/2005/8/layout/process1"/>
    <dgm:cxn modelId="{FDC339EC-6112-4148-AD00-CB212563D51F}" srcId="{589B928A-E38D-43A2-BCE8-71B80247A597}" destId="{CC295EF7-6E3D-40D6-96A7-813EF18D0F40}" srcOrd="1" destOrd="0" parTransId="{9359FF7E-976E-488A-B8A0-A7238E86D583}" sibTransId="{984D9CA4-0188-404C-83E0-555BDD5225B5}"/>
    <dgm:cxn modelId="{8D83A4FC-0584-42DF-AE23-C035BBAB1ECC}" srcId="{589B928A-E38D-43A2-BCE8-71B80247A597}" destId="{43F34DC1-763D-4793-A5BD-98C4C0B60A05}" srcOrd="2" destOrd="0" parTransId="{81967074-414E-4A06-980F-36622FE5880B}" sibTransId="{214A13BF-1A91-4339-819D-948467DC5B66}"/>
    <dgm:cxn modelId="{61A8FEFF-90CC-4032-B535-864D596626A0}" type="presOf" srcId="{02950CA5-5D3F-4B17-9D9E-22FED05B31E8}" destId="{206C957A-4325-49BC-807D-66874E5DD686}" srcOrd="1" destOrd="0" presId="urn:microsoft.com/office/officeart/2005/8/layout/process1"/>
    <dgm:cxn modelId="{76DF2444-D6A1-4205-924E-F896CD58E06A}" type="presParOf" srcId="{38F8FBEF-E403-4779-A427-B07C3227B3AB}" destId="{331FEFDA-6477-475C-93AD-C9ED363FCBCF}" srcOrd="0" destOrd="0" presId="urn:microsoft.com/office/officeart/2005/8/layout/process1"/>
    <dgm:cxn modelId="{5F53667F-3FEB-413D-A363-C39838EBAFB7}" type="presParOf" srcId="{38F8FBEF-E403-4779-A427-B07C3227B3AB}" destId="{0C2B678C-9C1C-43B4-B1F5-A855E65B6C46}" srcOrd="1" destOrd="0" presId="urn:microsoft.com/office/officeart/2005/8/layout/process1"/>
    <dgm:cxn modelId="{ED98E509-88A5-459F-AAA2-B9971BF9EBA3}" type="presParOf" srcId="{0C2B678C-9C1C-43B4-B1F5-A855E65B6C46}" destId="{206C957A-4325-49BC-807D-66874E5DD686}" srcOrd="0" destOrd="0" presId="urn:microsoft.com/office/officeart/2005/8/layout/process1"/>
    <dgm:cxn modelId="{7DC22ED1-2AE1-4BE3-82F5-B4CF571DC338}" type="presParOf" srcId="{38F8FBEF-E403-4779-A427-B07C3227B3AB}" destId="{A2E3CE07-1E38-4028-8A89-10A052E82253}" srcOrd="2" destOrd="0" presId="urn:microsoft.com/office/officeart/2005/8/layout/process1"/>
    <dgm:cxn modelId="{288FA04D-172B-480B-B04E-913031D95DCE}" type="presParOf" srcId="{38F8FBEF-E403-4779-A427-B07C3227B3AB}" destId="{AEF06599-8A79-41EE-BB8A-F8801A916364}" srcOrd="3" destOrd="0" presId="urn:microsoft.com/office/officeart/2005/8/layout/process1"/>
    <dgm:cxn modelId="{13EBCDBE-DB78-4BAC-AFAD-0C7FC9A3AB3C}" type="presParOf" srcId="{AEF06599-8A79-41EE-BB8A-F8801A916364}" destId="{B059C9BB-44E0-4AD0-BEB6-874C66528AA8}" srcOrd="0" destOrd="0" presId="urn:microsoft.com/office/officeart/2005/8/layout/process1"/>
    <dgm:cxn modelId="{CD5D2B4E-F59C-4FC4-8C62-A083B056704C}" type="presParOf" srcId="{38F8FBEF-E403-4779-A427-B07C3227B3AB}" destId="{F91EA25D-4C20-4451-9CA3-B90FE3DC519D}" srcOrd="4" destOrd="0" presId="urn:microsoft.com/office/officeart/2005/8/layout/process1"/>
    <dgm:cxn modelId="{24C0D36C-4376-437A-96C5-16FA0B73DE90}" type="presParOf" srcId="{38F8FBEF-E403-4779-A427-B07C3227B3AB}" destId="{B43A2094-F5A6-4002-9E8C-769965EBDB92}" srcOrd="5" destOrd="0" presId="urn:microsoft.com/office/officeart/2005/8/layout/process1"/>
    <dgm:cxn modelId="{1255148E-4FE3-407A-A05F-C948331A257B}" type="presParOf" srcId="{B43A2094-F5A6-4002-9E8C-769965EBDB92}" destId="{105C4E84-49AA-4A0C-B185-CE29741E7C59}" srcOrd="0" destOrd="0" presId="urn:microsoft.com/office/officeart/2005/8/layout/process1"/>
    <dgm:cxn modelId="{18270C0A-DB42-4482-BA99-88D092C22B82}" type="presParOf" srcId="{38F8FBEF-E403-4779-A427-B07C3227B3AB}" destId="{8B331370-AEA5-4CA8-B670-B9B3EC9AA06D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FEFDA-6477-475C-93AD-C9ED363FCBCF}">
      <dsp:nvSpPr>
        <dsp:cNvPr id="0" name=""/>
        <dsp:cNvSpPr/>
      </dsp:nvSpPr>
      <dsp:spPr>
        <a:xfrm>
          <a:off x="2193" y="1364851"/>
          <a:ext cx="959197" cy="575518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EXW</a:t>
          </a:r>
        </a:p>
      </dsp:txBody>
      <dsp:txXfrm>
        <a:off x="19049" y="1381707"/>
        <a:ext cx="925485" cy="541806"/>
      </dsp:txXfrm>
    </dsp:sp>
    <dsp:sp modelId="{0C2B678C-9C1C-43B4-B1F5-A855E65B6C46}">
      <dsp:nvSpPr>
        <dsp:cNvPr id="0" name=""/>
        <dsp:cNvSpPr/>
      </dsp:nvSpPr>
      <dsp:spPr>
        <a:xfrm>
          <a:off x="1057311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1057311" y="1581246"/>
        <a:ext cx="142344" cy="142729"/>
      </dsp:txXfrm>
    </dsp:sp>
    <dsp:sp modelId="{A2E3CE07-1E38-4028-8A89-10A052E82253}">
      <dsp:nvSpPr>
        <dsp:cNvPr id="0" name=""/>
        <dsp:cNvSpPr/>
      </dsp:nvSpPr>
      <dsp:spPr>
        <a:xfrm>
          <a:off x="1345070" y="1364851"/>
          <a:ext cx="959197" cy="57551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FCA</a:t>
          </a:r>
        </a:p>
      </dsp:txBody>
      <dsp:txXfrm>
        <a:off x="1361926" y="1381707"/>
        <a:ext cx="925485" cy="541806"/>
      </dsp:txXfrm>
    </dsp:sp>
    <dsp:sp modelId="{AEF06599-8A79-41EE-BB8A-F8801A916364}">
      <dsp:nvSpPr>
        <dsp:cNvPr id="0" name=""/>
        <dsp:cNvSpPr/>
      </dsp:nvSpPr>
      <dsp:spPr>
        <a:xfrm>
          <a:off x="2400188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0398092"/>
            <a:satOff val="-284"/>
            <a:lumOff val="-1569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2400188" y="1581246"/>
        <a:ext cx="142344" cy="142729"/>
      </dsp:txXfrm>
    </dsp:sp>
    <dsp:sp modelId="{F91EA25D-4C20-4451-9CA3-B90FE3DC519D}">
      <dsp:nvSpPr>
        <dsp:cNvPr id="0" name=""/>
        <dsp:cNvSpPr/>
      </dsp:nvSpPr>
      <dsp:spPr>
        <a:xfrm>
          <a:off x="2687947" y="1364851"/>
          <a:ext cx="959197" cy="57551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FAS</a:t>
          </a:r>
        </a:p>
      </dsp:txBody>
      <dsp:txXfrm>
        <a:off x="2704803" y="1381707"/>
        <a:ext cx="925485" cy="541806"/>
      </dsp:txXfrm>
    </dsp:sp>
    <dsp:sp modelId="{B43A2094-F5A6-4002-9E8C-769965EBDB92}">
      <dsp:nvSpPr>
        <dsp:cNvPr id="0" name=""/>
        <dsp:cNvSpPr/>
      </dsp:nvSpPr>
      <dsp:spPr>
        <a:xfrm>
          <a:off x="3743065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3743065" y="1581246"/>
        <a:ext cx="142344" cy="142729"/>
      </dsp:txXfrm>
    </dsp:sp>
    <dsp:sp modelId="{8B331370-AEA5-4CA8-B670-B9B3EC9AA06D}">
      <dsp:nvSpPr>
        <dsp:cNvPr id="0" name=""/>
        <dsp:cNvSpPr/>
      </dsp:nvSpPr>
      <dsp:spPr>
        <a:xfrm>
          <a:off x="4030824" y="1364851"/>
          <a:ext cx="959197" cy="575518"/>
        </a:xfrm>
        <a:prstGeom prst="roundRect">
          <a:avLst>
            <a:gd name="adj" fmla="val 10000"/>
          </a:avLst>
        </a:prstGeom>
        <a:solidFill>
          <a:srgbClr val="FF66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FOB</a:t>
          </a:r>
        </a:p>
      </dsp:txBody>
      <dsp:txXfrm>
        <a:off x="4047680" y="1381707"/>
        <a:ext cx="925485" cy="541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FEFDA-6477-475C-93AD-C9ED363FCBCF}">
      <dsp:nvSpPr>
        <dsp:cNvPr id="0" name=""/>
        <dsp:cNvSpPr/>
      </dsp:nvSpPr>
      <dsp:spPr>
        <a:xfrm>
          <a:off x="2193" y="1364851"/>
          <a:ext cx="959197" cy="575518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CFR</a:t>
          </a:r>
        </a:p>
      </dsp:txBody>
      <dsp:txXfrm>
        <a:off x="19049" y="1381707"/>
        <a:ext cx="925485" cy="541806"/>
      </dsp:txXfrm>
    </dsp:sp>
    <dsp:sp modelId="{0C2B678C-9C1C-43B4-B1F5-A855E65B6C46}">
      <dsp:nvSpPr>
        <dsp:cNvPr id="0" name=""/>
        <dsp:cNvSpPr/>
      </dsp:nvSpPr>
      <dsp:spPr>
        <a:xfrm>
          <a:off x="1057311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1057311" y="1581246"/>
        <a:ext cx="142344" cy="142729"/>
      </dsp:txXfrm>
    </dsp:sp>
    <dsp:sp modelId="{A2E3CE07-1E38-4028-8A89-10A052E82253}">
      <dsp:nvSpPr>
        <dsp:cNvPr id="0" name=""/>
        <dsp:cNvSpPr/>
      </dsp:nvSpPr>
      <dsp:spPr>
        <a:xfrm>
          <a:off x="1345070" y="1364851"/>
          <a:ext cx="959197" cy="57551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CIF</a:t>
          </a:r>
        </a:p>
      </dsp:txBody>
      <dsp:txXfrm>
        <a:off x="1361926" y="1381707"/>
        <a:ext cx="925485" cy="541806"/>
      </dsp:txXfrm>
    </dsp:sp>
    <dsp:sp modelId="{AEF06599-8A79-41EE-BB8A-F8801A916364}">
      <dsp:nvSpPr>
        <dsp:cNvPr id="0" name=""/>
        <dsp:cNvSpPr/>
      </dsp:nvSpPr>
      <dsp:spPr>
        <a:xfrm>
          <a:off x="2400188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0398092"/>
            <a:satOff val="-284"/>
            <a:lumOff val="-1569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2400188" y="1581246"/>
        <a:ext cx="142344" cy="142729"/>
      </dsp:txXfrm>
    </dsp:sp>
    <dsp:sp modelId="{F91EA25D-4C20-4451-9CA3-B90FE3DC519D}">
      <dsp:nvSpPr>
        <dsp:cNvPr id="0" name=""/>
        <dsp:cNvSpPr/>
      </dsp:nvSpPr>
      <dsp:spPr>
        <a:xfrm>
          <a:off x="2687947" y="1364851"/>
          <a:ext cx="959197" cy="575518"/>
        </a:xfrm>
        <a:prstGeom prst="roundRect">
          <a:avLst>
            <a:gd name="adj" fmla="val 10000"/>
          </a:avLst>
        </a:prstGeom>
        <a:solidFill>
          <a:schemeClr val="bg2">
            <a:lumMod val="50000"/>
            <a:lumOff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CPT</a:t>
          </a:r>
        </a:p>
      </dsp:txBody>
      <dsp:txXfrm>
        <a:off x="2704803" y="1381707"/>
        <a:ext cx="925485" cy="541806"/>
      </dsp:txXfrm>
    </dsp:sp>
    <dsp:sp modelId="{67451A78-3A5E-42FA-A3E2-AB3A0B2B1F94}">
      <dsp:nvSpPr>
        <dsp:cNvPr id="0" name=""/>
        <dsp:cNvSpPr/>
      </dsp:nvSpPr>
      <dsp:spPr>
        <a:xfrm>
          <a:off x="3743065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3743065" y="1581246"/>
        <a:ext cx="142344" cy="142729"/>
      </dsp:txXfrm>
    </dsp:sp>
    <dsp:sp modelId="{73A80422-D517-4E26-AF28-5D4E1616202F}">
      <dsp:nvSpPr>
        <dsp:cNvPr id="0" name=""/>
        <dsp:cNvSpPr/>
      </dsp:nvSpPr>
      <dsp:spPr>
        <a:xfrm>
          <a:off x="4030824" y="1364851"/>
          <a:ext cx="959197" cy="575518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CIP</a:t>
          </a:r>
        </a:p>
      </dsp:txBody>
      <dsp:txXfrm>
        <a:off x="4047680" y="1381707"/>
        <a:ext cx="925485" cy="5418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FEFDA-6477-475C-93AD-C9ED363FCBCF}">
      <dsp:nvSpPr>
        <dsp:cNvPr id="0" name=""/>
        <dsp:cNvSpPr/>
      </dsp:nvSpPr>
      <dsp:spPr>
        <a:xfrm>
          <a:off x="0" y="1259181"/>
          <a:ext cx="1311431" cy="786859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400" b="1" kern="1200" dirty="0">
              <a:solidFill>
                <a:schemeClr val="bg1"/>
              </a:solidFill>
            </a:rPr>
            <a:t>DAP</a:t>
          </a:r>
        </a:p>
      </dsp:txBody>
      <dsp:txXfrm>
        <a:off x="23046" y="1282227"/>
        <a:ext cx="1265339" cy="740767"/>
      </dsp:txXfrm>
    </dsp:sp>
    <dsp:sp modelId="{0C2B678C-9C1C-43B4-B1F5-A855E65B6C46}">
      <dsp:nvSpPr>
        <dsp:cNvPr id="0" name=""/>
        <dsp:cNvSpPr/>
      </dsp:nvSpPr>
      <dsp:spPr>
        <a:xfrm>
          <a:off x="1443671" y="1489993"/>
          <a:ext cx="280349" cy="325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300" b="1" kern="1200" dirty="0">
            <a:solidFill>
              <a:schemeClr val="bg1"/>
            </a:solidFill>
          </a:endParaRPr>
        </a:p>
      </dsp:txBody>
      <dsp:txXfrm>
        <a:off x="1443671" y="1555040"/>
        <a:ext cx="196244" cy="195141"/>
      </dsp:txXfrm>
    </dsp:sp>
    <dsp:sp modelId="{A2E3CE07-1E38-4028-8A89-10A052E82253}">
      <dsp:nvSpPr>
        <dsp:cNvPr id="0" name=""/>
        <dsp:cNvSpPr/>
      </dsp:nvSpPr>
      <dsp:spPr>
        <a:xfrm>
          <a:off x="1840392" y="1259181"/>
          <a:ext cx="1311431" cy="786859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400" b="1" kern="1200" dirty="0">
              <a:solidFill>
                <a:schemeClr val="bg1"/>
              </a:solidFill>
            </a:rPr>
            <a:t>DDU</a:t>
          </a:r>
        </a:p>
      </dsp:txBody>
      <dsp:txXfrm>
        <a:off x="1863438" y="1282227"/>
        <a:ext cx="1265339" cy="740767"/>
      </dsp:txXfrm>
    </dsp:sp>
    <dsp:sp modelId="{AEF06599-8A79-41EE-BB8A-F8801A916364}">
      <dsp:nvSpPr>
        <dsp:cNvPr id="0" name=""/>
        <dsp:cNvSpPr/>
      </dsp:nvSpPr>
      <dsp:spPr>
        <a:xfrm rot="21539306">
          <a:off x="3282945" y="1473645"/>
          <a:ext cx="278066" cy="325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300" b="1" kern="1200" dirty="0">
            <a:solidFill>
              <a:schemeClr val="bg1"/>
            </a:solidFill>
          </a:endParaRPr>
        </a:p>
      </dsp:txBody>
      <dsp:txXfrm>
        <a:off x="3282952" y="1539428"/>
        <a:ext cx="194646" cy="195141"/>
      </dsp:txXfrm>
    </dsp:sp>
    <dsp:sp modelId="{F91EA25D-4C20-4451-9CA3-B90FE3DC519D}">
      <dsp:nvSpPr>
        <dsp:cNvPr id="0" name=""/>
        <dsp:cNvSpPr/>
      </dsp:nvSpPr>
      <dsp:spPr>
        <a:xfrm>
          <a:off x="3676396" y="1226762"/>
          <a:ext cx="1311431" cy="786859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400" b="1" kern="1200" dirty="0">
              <a:solidFill>
                <a:schemeClr val="bg1"/>
              </a:solidFill>
            </a:rPr>
            <a:t>DDP</a:t>
          </a:r>
        </a:p>
      </dsp:txBody>
      <dsp:txXfrm>
        <a:off x="3699442" y="1249808"/>
        <a:ext cx="1265339" cy="7407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FEFDA-6477-475C-93AD-C9ED363FCBCF}">
      <dsp:nvSpPr>
        <dsp:cNvPr id="0" name=""/>
        <dsp:cNvSpPr/>
      </dsp:nvSpPr>
      <dsp:spPr>
        <a:xfrm>
          <a:off x="2193" y="1364851"/>
          <a:ext cx="959197" cy="575518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CFR</a:t>
          </a:r>
        </a:p>
      </dsp:txBody>
      <dsp:txXfrm>
        <a:off x="19049" y="1381707"/>
        <a:ext cx="925485" cy="541806"/>
      </dsp:txXfrm>
    </dsp:sp>
    <dsp:sp modelId="{0C2B678C-9C1C-43B4-B1F5-A855E65B6C46}">
      <dsp:nvSpPr>
        <dsp:cNvPr id="0" name=""/>
        <dsp:cNvSpPr/>
      </dsp:nvSpPr>
      <dsp:spPr>
        <a:xfrm>
          <a:off x="1057311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1057311" y="1581246"/>
        <a:ext cx="142344" cy="142729"/>
      </dsp:txXfrm>
    </dsp:sp>
    <dsp:sp modelId="{A2E3CE07-1E38-4028-8A89-10A052E82253}">
      <dsp:nvSpPr>
        <dsp:cNvPr id="0" name=""/>
        <dsp:cNvSpPr/>
      </dsp:nvSpPr>
      <dsp:spPr>
        <a:xfrm>
          <a:off x="1345070" y="1364851"/>
          <a:ext cx="959197" cy="57551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CIF</a:t>
          </a:r>
        </a:p>
      </dsp:txBody>
      <dsp:txXfrm>
        <a:off x="1361926" y="1381707"/>
        <a:ext cx="925485" cy="541806"/>
      </dsp:txXfrm>
    </dsp:sp>
    <dsp:sp modelId="{AEF06599-8A79-41EE-BB8A-F8801A916364}">
      <dsp:nvSpPr>
        <dsp:cNvPr id="0" name=""/>
        <dsp:cNvSpPr/>
      </dsp:nvSpPr>
      <dsp:spPr>
        <a:xfrm>
          <a:off x="2400188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0398092"/>
            <a:satOff val="-284"/>
            <a:lumOff val="-1569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2400188" y="1581246"/>
        <a:ext cx="142344" cy="142729"/>
      </dsp:txXfrm>
    </dsp:sp>
    <dsp:sp modelId="{F91EA25D-4C20-4451-9CA3-B90FE3DC519D}">
      <dsp:nvSpPr>
        <dsp:cNvPr id="0" name=""/>
        <dsp:cNvSpPr/>
      </dsp:nvSpPr>
      <dsp:spPr>
        <a:xfrm>
          <a:off x="2687947" y="1364851"/>
          <a:ext cx="959197" cy="575518"/>
        </a:xfrm>
        <a:prstGeom prst="roundRect">
          <a:avLst>
            <a:gd name="adj" fmla="val 10000"/>
          </a:avLst>
        </a:prstGeom>
        <a:solidFill>
          <a:schemeClr val="bg2">
            <a:lumMod val="50000"/>
            <a:lumOff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CPT</a:t>
          </a:r>
        </a:p>
      </dsp:txBody>
      <dsp:txXfrm>
        <a:off x="2704803" y="1381707"/>
        <a:ext cx="925485" cy="541806"/>
      </dsp:txXfrm>
    </dsp:sp>
    <dsp:sp modelId="{67451A78-3A5E-42FA-A3E2-AB3A0B2B1F94}">
      <dsp:nvSpPr>
        <dsp:cNvPr id="0" name=""/>
        <dsp:cNvSpPr/>
      </dsp:nvSpPr>
      <dsp:spPr>
        <a:xfrm>
          <a:off x="3743065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3743065" y="1581246"/>
        <a:ext cx="142344" cy="142729"/>
      </dsp:txXfrm>
    </dsp:sp>
    <dsp:sp modelId="{73A80422-D517-4E26-AF28-5D4E1616202F}">
      <dsp:nvSpPr>
        <dsp:cNvPr id="0" name=""/>
        <dsp:cNvSpPr/>
      </dsp:nvSpPr>
      <dsp:spPr>
        <a:xfrm>
          <a:off x="4030824" y="1364851"/>
          <a:ext cx="959197" cy="575518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CIP</a:t>
          </a:r>
        </a:p>
      </dsp:txBody>
      <dsp:txXfrm>
        <a:off x="4047680" y="1381707"/>
        <a:ext cx="925485" cy="5418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FEFDA-6477-475C-93AD-C9ED363FCBCF}">
      <dsp:nvSpPr>
        <dsp:cNvPr id="0" name=""/>
        <dsp:cNvSpPr/>
      </dsp:nvSpPr>
      <dsp:spPr>
        <a:xfrm>
          <a:off x="0" y="1270594"/>
          <a:ext cx="1297004" cy="778202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300" b="1" kern="1200" dirty="0">
              <a:solidFill>
                <a:schemeClr val="bg1"/>
              </a:solidFill>
            </a:rPr>
            <a:t>DAP</a:t>
          </a:r>
        </a:p>
      </dsp:txBody>
      <dsp:txXfrm>
        <a:off x="22793" y="1293387"/>
        <a:ext cx="1251418" cy="732616"/>
      </dsp:txXfrm>
    </dsp:sp>
    <dsp:sp modelId="{0C2B678C-9C1C-43B4-B1F5-A855E65B6C46}">
      <dsp:nvSpPr>
        <dsp:cNvPr id="0" name=""/>
        <dsp:cNvSpPr/>
      </dsp:nvSpPr>
      <dsp:spPr>
        <a:xfrm>
          <a:off x="1427789" y="1498867"/>
          <a:ext cx="277264" cy="321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300" b="1" kern="1200" dirty="0">
            <a:solidFill>
              <a:schemeClr val="bg1"/>
            </a:solidFill>
          </a:endParaRPr>
        </a:p>
      </dsp:txBody>
      <dsp:txXfrm>
        <a:off x="1427789" y="1563198"/>
        <a:ext cx="194085" cy="192995"/>
      </dsp:txXfrm>
    </dsp:sp>
    <dsp:sp modelId="{A2E3CE07-1E38-4028-8A89-10A052E82253}">
      <dsp:nvSpPr>
        <dsp:cNvPr id="0" name=""/>
        <dsp:cNvSpPr/>
      </dsp:nvSpPr>
      <dsp:spPr>
        <a:xfrm>
          <a:off x="1820145" y="1270594"/>
          <a:ext cx="1297004" cy="778202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300" b="1" kern="1200" dirty="0">
              <a:solidFill>
                <a:schemeClr val="bg1"/>
              </a:solidFill>
            </a:rPr>
            <a:t>DDU</a:t>
          </a:r>
        </a:p>
      </dsp:txBody>
      <dsp:txXfrm>
        <a:off x="1842938" y="1293387"/>
        <a:ext cx="1251418" cy="732616"/>
      </dsp:txXfrm>
    </dsp:sp>
    <dsp:sp modelId="{AEF06599-8A79-41EE-BB8A-F8801A916364}">
      <dsp:nvSpPr>
        <dsp:cNvPr id="0" name=""/>
        <dsp:cNvSpPr/>
      </dsp:nvSpPr>
      <dsp:spPr>
        <a:xfrm rot="21539306">
          <a:off x="3246828" y="1482699"/>
          <a:ext cx="275007" cy="3216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300" b="1" kern="1200" dirty="0">
            <a:solidFill>
              <a:schemeClr val="bg1"/>
            </a:solidFill>
          </a:endParaRPr>
        </a:p>
      </dsp:txBody>
      <dsp:txXfrm>
        <a:off x="3246834" y="1547758"/>
        <a:ext cx="192505" cy="192995"/>
      </dsp:txXfrm>
    </dsp:sp>
    <dsp:sp modelId="{F91EA25D-4C20-4451-9CA3-B90FE3DC519D}">
      <dsp:nvSpPr>
        <dsp:cNvPr id="0" name=""/>
        <dsp:cNvSpPr/>
      </dsp:nvSpPr>
      <dsp:spPr>
        <a:xfrm>
          <a:off x="3635951" y="1238532"/>
          <a:ext cx="1297004" cy="778202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300" b="1" kern="1200" dirty="0">
              <a:solidFill>
                <a:schemeClr val="bg1"/>
              </a:solidFill>
            </a:rPr>
            <a:t>DDP</a:t>
          </a:r>
        </a:p>
      </dsp:txBody>
      <dsp:txXfrm>
        <a:off x="3658744" y="1261325"/>
        <a:ext cx="1251418" cy="7326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FEFDA-6477-475C-93AD-C9ED363FCBCF}">
      <dsp:nvSpPr>
        <dsp:cNvPr id="0" name=""/>
        <dsp:cNvSpPr/>
      </dsp:nvSpPr>
      <dsp:spPr>
        <a:xfrm>
          <a:off x="2193" y="1364851"/>
          <a:ext cx="959197" cy="575518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EXW</a:t>
          </a:r>
        </a:p>
      </dsp:txBody>
      <dsp:txXfrm>
        <a:off x="19049" y="1381707"/>
        <a:ext cx="925485" cy="541806"/>
      </dsp:txXfrm>
    </dsp:sp>
    <dsp:sp modelId="{0C2B678C-9C1C-43B4-B1F5-A855E65B6C46}">
      <dsp:nvSpPr>
        <dsp:cNvPr id="0" name=""/>
        <dsp:cNvSpPr/>
      </dsp:nvSpPr>
      <dsp:spPr>
        <a:xfrm>
          <a:off x="1057311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1057311" y="1581246"/>
        <a:ext cx="142344" cy="142729"/>
      </dsp:txXfrm>
    </dsp:sp>
    <dsp:sp modelId="{A2E3CE07-1E38-4028-8A89-10A052E82253}">
      <dsp:nvSpPr>
        <dsp:cNvPr id="0" name=""/>
        <dsp:cNvSpPr/>
      </dsp:nvSpPr>
      <dsp:spPr>
        <a:xfrm>
          <a:off x="1345070" y="1364851"/>
          <a:ext cx="959197" cy="57551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FCA</a:t>
          </a:r>
        </a:p>
      </dsp:txBody>
      <dsp:txXfrm>
        <a:off x="1361926" y="1381707"/>
        <a:ext cx="925485" cy="541806"/>
      </dsp:txXfrm>
    </dsp:sp>
    <dsp:sp modelId="{AEF06599-8A79-41EE-BB8A-F8801A916364}">
      <dsp:nvSpPr>
        <dsp:cNvPr id="0" name=""/>
        <dsp:cNvSpPr/>
      </dsp:nvSpPr>
      <dsp:spPr>
        <a:xfrm>
          <a:off x="2400188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0398092"/>
            <a:satOff val="-284"/>
            <a:lumOff val="-1569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2400188" y="1581246"/>
        <a:ext cx="142344" cy="142729"/>
      </dsp:txXfrm>
    </dsp:sp>
    <dsp:sp modelId="{F91EA25D-4C20-4451-9CA3-B90FE3DC519D}">
      <dsp:nvSpPr>
        <dsp:cNvPr id="0" name=""/>
        <dsp:cNvSpPr/>
      </dsp:nvSpPr>
      <dsp:spPr>
        <a:xfrm>
          <a:off x="2687947" y="1364851"/>
          <a:ext cx="959197" cy="57551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FAS</a:t>
          </a:r>
        </a:p>
      </dsp:txBody>
      <dsp:txXfrm>
        <a:off x="2704803" y="1381707"/>
        <a:ext cx="925485" cy="541806"/>
      </dsp:txXfrm>
    </dsp:sp>
    <dsp:sp modelId="{B43A2094-F5A6-4002-9E8C-769965EBDB92}">
      <dsp:nvSpPr>
        <dsp:cNvPr id="0" name=""/>
        <dsp:cNvSpPr/>
      </dsp:nvSpPr>
      <dsp:spPr>
        <a:xfrm>
          <a:off x="3743065" y="1533670"/>
          <a:ext cx="203349" cy="237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1000" b="1" kern="1200" dirty="0">
            <a:solidFill>
              <a:schemeClr val="bg1"/>
            </a:solidFill>
          </a:endParaRPr>
        </a:p>
      </dsp:txBody>
      <dsp:txXfrm>
        <a:off x="3743065" y="1581246"/>
        <a:ext cx="142344" cy="142729"/>
      </dsp:txXfrm>
    </dsp:sp>
    <dsp:sp modelId="{8B331370-AEA5-4CA8-B670-B9B3EC9AA06D}">
      <dsp:nvSpPr>
        <dsp:cNvPr id="0" name=""/>
        <dsp:cNvSpPr/>
      </dsp:nvSpPr>
      <dsp:spPr>
        <a:xfrm>
          <a:off x="4030824" y="1364851"/>
          <a:ext cx="959197" cy="575518"/>
        </a:xfrm>
        <a:prstGeom prst="roundRect">
          <a:avLst>
            <a:gd name="adj" fmla="val 10000"/>
          </a:avLst>
        </a:prstGeom>
        <a:solidFill>
          <a:srgbClr val="FF66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500" b="1" kern="1200" dirty="0">
              <a:solidFill>
                <a:schemeClr val="bg1"/>
              </a:solidFill>
            </a:rPr>
            <a:t>FOB</a:t>
          </a:r>
        </a:p>
      </dsp:txBody>
      <dsp:txXfrm>
        <a:off x="4047680" y="1381707"/>
        <a:ext cx="925485" cy="541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5"/>
          </a:xfrm>
          <a:prstGeom prst="rect">
            <a:avLst/>
          </a:prstGeom>
        </p:spPr>
        <p:txBody>
          <a:bodyPr vert="horz" lIns="96601" tIns="48300" rIns="96601" bIns="4830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601" tIns="48300" rIns="96601" bIns="48300" rtlCol="0"/>
          <a:lstStyle>
            <a:lvl1pPr algn="r">
              <a:defRPr sz="1200"/>
            </a:lvl1pPr>
          </a:lstStyle>
          <a:p>
            <a:fld id="{21C4A4D3-B549-4166-B049-752BD26018F5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0935"/>
          </a:xfrm>
          <a:prstGeom prst="rect">
            <a:avLst/>
          </a:prstGeom>
        </p:spPr>
        <p:txBody>
          <a:bodyPr vert="horz" lIns="96601" tIns="48300" rIns="96601" bIns="4830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6039"/>
            <a:ext cx="2984871" cy="500935"/>
          </a:xfrm>
          <a:prstGeom prst="rect">
            <a:avLst/>
          </a:prstGeom>
        </p:spPr>
        <p:txBody>
          <a:bodyPr vert="horz" lIns="96601" tIns="48300" rIns="96601" bIns="48300" rtlCol="0" anchor="b"/>
          <a:lstStyle>
            <a:lvl1pPr algn="r">
              <a:defRPr sz="1200"/>
            </a:lvl1pPr>
          </a:lstStyle>
          <a:p>
            <a:fld id="{7CDA2085-6B54-4905-9AF6-2BEAFB647E9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65549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5"/>
          </a:xfrm>
          <a:prstGeom prst="rect">
            <a:avLst/>
          </a:prstGeom>
        </p:spPr>
        <p:txBody>
          <a:bodyPr vert="horz" lIns="96601" tIns="48300" rIns="96601" bIns="4830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601" tIns="48300" rIns="96601" bIns="48300" rtlCol="0"/>
          <a:lstStyle>
            <a:lvl1pPr algn="r">
              <a:defRPr sz="1200"/>
            </a:lvl1pPr>
          </a:lstStyle>
          <a:p>
            <a:fld id="{E9E69F88-E1A6-47FB-A452-1AE78404ECFB}" type="datetimeFigureOut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1" tIns="48300" rIns="96601" bIns="4830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1" tIns="48300" rIns="96601" bIns="4830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0935"/>
          </a:xfrm>
          <a:prstGeom prst="rect">
            <a:avLst/>
          </a:prstGeom>
        </p:spPr>
        <p:txBody>
          <a:bodyPr vert="horz" lIns="96601" tIns="48300" rIns="96601" bIns="4830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0935"/>
          </a:xfrm>
          <a:prstGeom prst="rect">
            <a:avLst/>
          </a:prstGeom>
        </p:spPr>
        <p:txBody>
          <a:bodyPr vert="horz" lIns="96601" tIns="48300" rIns="96601" bIns="48300" rtlCol="0" anchor="b"/>
          <a:lstStyle>
            <a:lvl1pPr algn="r">
              <a:defRPr sz="1200"/>
            </a:lvl1pPr>
          </a:lstStyle>
          <a:p>
            <a:fld id="{7349AA0F-D934-482E-A728-9A0900D66981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7976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rgbClr val="009999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6C495A-14F7-40BA-8F36-E670B12AF7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955384"/>
            <a:ext cx="3270002" cy="183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4767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53A4-DDEC-4BA7-92E1-2BC918D42C4E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3591090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53A4-DDEC-4BA7-92E1-2BC918D42C4E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2931232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53A4-DDEC-4BA7-92E1-2BC918D42C4E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9560215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550F-5841-427A-9F25-14E680AD8E44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55931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672-2E27-4EBC-A198-313B187CFD53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0924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9999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84712-7C53-43BF-A752-8D4A453B2103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8C5F89-BD2E-483E-9558-4AB615F564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31" y="5796418"/>
            <a:ext cx="2175171" cy="122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95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01AA-ACF6-4109-B089-9999DFA92F43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126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87D8-6822-42CF-9FC0-FC57D2513DA6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9136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9ED14-3C72-4BCF-9FE6-F7C06F5FFC89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7387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D17A-1919-4EC9-AB35-79DA5D08EDA3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6394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5F3A-8B10-48E9-A529-3FB86098B7F4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870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A462-2101-4821-85C9-7221118D44D8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955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C06853A4-DDEC-4BA7-92E1-2BC918D42C4E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962342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06853A4-DDEC-4BA7-92E1-2BC918D42C4E}" type="datetime1">
              <a:rPr lang="en-US" smtClean="0"/>
              <a:pPr/>
              <a:t>7/18/2022</a:t>
            </a:fld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CF58476-3EDD-488B-AC38-2D2BE308C2BE}" type="slidenum">
              <a:rPr lang="en-ZA" smtClean="0"/>
              <a:pPr/>
              <a:t>‹#›</a:t>
            </a:fld>
            <a:endParaRPr lang="en-ZA" dirty="0"/>
          </a:p>
        </p:txBody>
      </p:sp>
      <p:pic>
        <p:nvPicPr>
          <p:cNvPr id="8" name="Picture 7" descr="Shan Cade Logo - Low Resolution.jpg">
            <a:extLst>
              <a:ext uri="{FF2B5EF4-FFF2-40B4-BE49-F238E27FC236}">
                <a16:creationId xmlns:a16="http://schemas.microsoft.com/office/drawing/2014/main" id="{6447F8DB-B66E-4ECB-AECA-58896652975B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358082" y="142852"/>
            <a:ext cx="1571604" cy="7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138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 cap="none" spc="0">
          <a:ln>
            <a:noFill/>
          </a:ln>
          <a:solidFill>
            <a:sysClr val="windowText" lastClr="000000"/>
          </a:solidFill>
          <a:effectLst/>
          <a:latin typeface="Calibri Light" panose="020F0302020204030204" pitchFamily="34" charset="0"/>
          <a:ea typeface="Batang" panose="02030600000101010101" pitchFamily="18" charset="-127"/>
          <a:cs typeface="Calibri Light" panose="020F03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5.jpe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an@shancad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xplosion: 14 Points 12">
            <a:extLst>
              <a:ext uri="{FF2B5EF4-FFF2-40B4-BE49-F238E27FC236}">
                <a16:creationId xmlns:a16="http://schemas.microsoft.com/office/drawing/2014/main" id="{EB6AE369-7E0F-413B-A02B-E51D7C941992}"/>
              </a:ext>
            </a:extLst>
          </p:cNvPr>
          <p:cNvSpPr/>
          <p:nvPr/>
        </p:nvSpPr>
        <p:spPr>
          <a:xfrm>
            <a:off x="251520" y="9422"/>
            <a:ext cx="6120680" cy="4330472"/>
          </a:xfrm>
          <a:prstGeom prst="irregularSeal2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99B21A-72A6-444B-A997-DB41627D4B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511" y="300988"/>
            <a:ext cx="1528761" cy="964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1</a:t>
            </a:fld>
            <a:endParaRPr lang="en-ZA" dirty="0"/>
          </a:p>
        </p:txBody>
      </p:sp>
      <p:sp>
        <p:nvSpPr>
          <p:cNvPr id="6" name="TextBox 5"/>
          <p:cNvSpPr txBox="1"/>
          <p:nvPr/>
        </p:nvSpPr>
        <p:spPr>
          <a:xfrm>
            <a:off x="5427324" y="6215082"/>
            <a:ext cx="3288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/>
              <a:t>Prepared &amp; presented by Shân Cade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C3BD7F-166D-4643-8A58-B2D48E457B7C}"/>
              </a:ext>
            </a:extLst>
          </p:cNvPr>
          <p:cNvSpPr txBox="1"/>
          <p:nvPr/>
        </p:nvSpPr>
        <p:spPr>
          <a:xfrm>
            <a:off x="5369281" y="5183338"/>
            <a:ext cx="3625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ysClr val="windowText" lastClr="000000"/>
                </a:solidFill>
              </a:rPr>
              <a:t>Shân Cade &amp; Phil Doran Videos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5B9EB9-B554-BFB2-F772-801978C719CA}"/>
              </a:ext>
            </a:extLst>
          </p:cNvPr>
          <p:cNvSpPr txBox="1"/>
          <p:nvPr/>
        </p:nvSpPr>
        <p:spPr>
          <a:xfrm>
            <a:off x="7538511" y="1251780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b="1" dirty="0">
                <a:solidFill>
                  <a:schemeClr val="bg1"/>
                </a:solidFill>
              </a:rPr>
              <a:t>14 July 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C6FD5C-BF4E-D531-E8D4-FACC3925733C}"/>
              </a:ext>
            </a:extLst>
          </p:cNvPr>
          <p:cNvSpPr txBox="1"/>
          <p:nvPr/>
        </p:nvSpPr>
        <p:spPr>
          <a:xfrm>
            <a:off x="3635896" y="3508897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dirty="0"/>
              <a:t>Incoterms ® 2020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99EA16B-BAC5-F3BE-4B10-654ABB7CDF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4729758"/>
              </p:ext>
            </p:extLst>
          </p:nvPr>
        </p:nvGraphicFramePr>
        <p:xfrm>
          <a:off x="587896" y="-1028349"/>
          <a:ext cx="4992216" cy="330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00CABDCB-7811-7416-007E-FE640AD4BA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2882774"/>
              </p:ext>
            </p:extLst>
          </p:nvPr>
        </p:nvGraphicFramePr>
        <p:xfrm>
          <a:off x="573335" y="-157789"/>
          <a:ext cx="4992216" cy="330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1" name="Diagram 20">
            <a:extLst>
              <a:ext uri="{FF2B5EF4-FFF2-40B4-BE49-F238E27FC236}">
                <a16:creationId xmlns:a16="http://schemas.microsoft.com/office/drawing/2014/main" id="{E7DDA2CD-5EC8-3B36-4D7A-BBC6BEF608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7974578"/>
              </p:ext>
            </p:extLst>
          </p:nvPr>
        </p:nvGraphicFramePr>
        <p:xfrm>
          <a:off x="602457" y="879982"/>
          <a:ext cx="4992216" cy="330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CF89C-2F67-5423-23FD-294943B4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404664"/>
            <a:ext cx="5274170" cy="970450"/>
          </a:xfrm>
        </p:spPr>
        <p:txBody>
          <a:bodyPr/>
          <a:lstStyle/>
          <a:p>
            <a:r>
              <a:rPr lang="en-ZA" dirty="0"/>
              <a:t>https://iccwbo.org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A5E9F-71D4-381E-9179-9283E1E1E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10</a:t>
            </a:fld>
            <a:endParaRPr lang="en-Z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CAD74A-BF2C-05C1-4F10-F19992C7A570}"/>
              </a:ext>
            </a:extLst>
          </p:cNvPr>
          <p:cNvSpPr txBox="1"/>
          <p:nvPr/>
        </p:nvSpPr>
        <p:spPr>
          <a:xfrm>
            <a:off x="2131473" y="3894292"/>
            <a:ext cx="55467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400" b="1" dirty="0">
                <a:solidFill>
                  <a:schemeClr val="bg1"/>
                </a:solidFill>
              </a:rPr>
              <a:t>The Incoterms ® 2020 book </a:t>
            </a:r>
          </a:p>
          <a:p>
            <a:r>
              <a:rPr lang="en-ZA" sz="2400" b="1" dirty="0">
                <a:solidFill>
                  <a:schemeClr val="bg1"/>
                </a:solidFill>
              </a:rPr>
              <a:t>can be purchased</a:t>
            </a:r>
          </a:p>
          <a:p>
            <a:r>
              <a:rPr lang="en-ZA" sz="2400" b="1" dirty="0">
                <a:solidFill>
                  <a:schemeClr val="bg1"/>
                </a:solidFill>
              </a:rPr>
              <a:t>Online – there is an eBook version </a:t>
            </a:r>
            <a:r>
              <a:rPr lang="en-ZA" sz="2400" b="1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en-ZA" sz="2400" b="1" dirty="0">
              <a:solidFill>
                <a:schemeClr val="bg1"/>
              </a:solidFill>
            </a:endParaRP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F23862DB-8273-DF6F-2B06-F052BF7057E6}"/>
              </a:ext>
            </a:extLst>
          </p:cNvPr>
          <p:cNvSpPr/>
          <p:nvPr/>
        </p:nvSpPr>
        <p:spPr>
          <a:xfrm>
            <a:off x="323528" y="2348880"/>
            <a:ext cx="2304256" cy="1512168"/>
          </a:xfrm>
          <a:prstGeom prst="wedgeEllipseCallout">
            <a:avLst>
              <a:gd name="adj1" fmla="val 42049"/>
              <a:gd name="adj2" fmla="val 522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/>
              <a:t>It’s a must</a:t>
            </a:r>
          </a:p>
        </p:txBody>
      </p:sp>
      <p:sp>
        <p:nvSpPr>
          <p:cNvPr id="3" name="Arrow: Curved Left 2">
            <a:extLst>
              <a:ext uri="{FF2B5EF4-FFF2-40B4-BE49-F238E27FC236}">
                <a16:creationId xmlns:a16="http://schemas.microsoft.com/office/drawing/2014/main" id="{9C7B9A1A-45DA-B4E8-5319-88D2A7096E7E}"/>
              </a:ext>
            </a:extLst>
          </p:cNvPr>
          <p:cNvSpPr/>
          <p:nvPr/>
        </p:nvSpPr>
        <p:spPr>
          <a:xfrm flipV="1">
            <a:off x="6611563" y="1057682"/>
            <a:ext cx="801928" cy="3456384"/>
          </a:xfrm>
          <a:prstGeom prst="curved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14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97F474-4D7F-4DCD-96BE-DE7EED606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6126">
            <a:off x="208684" y="2590435"/>
            <a:ext cx="2811206" cy="1990939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6FA4C01-3D01-4FC8-B1F8-DE8CDFB437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850" y="618009"/>
            <a:ext cx="5506558" cy="46161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F47BF3-70FD-472C-86BC-9FD73F110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11</a:t>
            </a:fld>
            <a:endParaRPr kumimoji="0"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5E759F-9543-4D26-B001-B6D7A5724D02}"/>
              </a:ext>
            </a:extLst>
          </p:cNvPr>
          <p:cNvSpPr txBox="1"/>
          <p:nvPr/>
        </p:nvSpPr>
        <p:spPr>
          <a:xfrm flipH="1">
            <a:off x="2233794" y="5559001"/>
            <a:ext cx="6190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shan@shancade.com</a:t>
            </a:r>
            <a:r>
              <a:rPr lang="en-ZA" sz="2400" b="1" dirty="0">
                <a:solidFill>
                  <a:schemeClr val="bg1"/>
                </a:solidFill>
              </a:rPr>
              <a:t>  │+27 78 801 0896</a:t>
            </a:r>
          </a:p>
        </p:txBody>
      </p:sp>
    </p:spTree>
    <p:extLst>
      <p:ext uri="{BB962C8B-B14F-4D97-AF65-F5344CB8AC3E}">
        <p14:creationId xmlns:p14="http://schemas.microsoft.com/office/powerpoint/2010/main" val="339344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D9AF-0BFA-46CF-A269-BC7E3E253216}" type="slidenum">
              <a:rPr lang="en-ZA" smtClean="0"/>
              <a:pPr/>
              <a:t>2</a:t>
            </a:fld>
            <a:endParaRPr lang="en-Z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0" dirty="0">
                <a:effectLst/>
              </a:rPr>
              <a:t>INCOTERMS – in brief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05720">
            <a:off x="1426912" y="2794002"/>
            <a:ext cx="817568" cy="8175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1835696" y="3645024"/>
            <a:ext cx="5112785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>
                <a:solidFill>
                  <a:schemeClr val="bg1"/>
                </a:solidFill>
              </a:rPr>
              <a:t>Incoterms are HIGHLY important </a:t>
            </a:r>
          </a:p>
          <a:p>
            <a:pPr algn="ctr"/>
            <a:r>
              <a:rPr lang="en-ZA" sz="2400" b="1" dirty="0">
                <a:solidFill>
                  <a:schemeClr val="bg1"/>
                </a:solidFill>
              </a:rPr>
              <a:t>for risk and cost management</a:t>
            </a:r>
          </a:p>
        </p:txBody>
      </p:sp>
      <p:sp>
        <p:nvSpPr>
          <p:cNvPr id="12" name="Oval 11"/>
          <p:cNvSpPr/>
          <p:nvPr/>
        </p:nvSpPr>
        <p:spPr>
          <a:xfrm>
            <a:off x="5724128" y="4509119"/>
            <a:ext cx="2180456" cy="1728193"/>
          </a:xfrm>
          <a:prstGeom prst="ellipse">
            <a:avLst/>
          </a:prstGeom>
          <a:solidFill>
            <a:srgbClr val="FF66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>
                <a:solidFill>
                  <a:schemeClr val="bg1"/>
                </a:solidFill>
              </a:rPr>
              <a:t>Reviewed every 10 years by ICC</a:t>
            </a:r>
          </a:p>
        </p:txBody>
      </p:sp>
    </p:spTree>
    <p:extLst>
      <p:ext uri="{BB962C8B-B14F-4D97-AF65-F5344CB8AC3E}">
        <p14:creationId xmlns:p14="http://schemas.microsoft.com/office/powerpoint/2010/main" val="87431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D9AF-0BFA-46CF-A269-BC7E3E253216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0" dirty="0">
                <a:effectLst/>
              </a:rPr>
              <a:t>INCOTERMS – in brief</a:t>
            </a: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2538" y="2429198"/>
            <a:ext cx="1728816" cy="12795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/>
          <p:cNvSpPr txBox="1"/>
          <p:nvPr/>
        </p:nvSpPr>
        <p:spPr>
          <a:xfrm>
            <a:off x="815639" y="3789040"/>
            <a:ext cx="7202613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ZA" sz="2400" b="1" dirty="0">
                <a:solidFill>
                  <a:schemeClr val="bg1"/>
                </a:solidFill>
              </a:rPr>
              <a:t>Incoterms are </a:t>
            </a:r>
          </a:p>
          <a:p>
            <a:pPr algn="ctr"/>
            <a:r>
              <a:rPr lang="en-ZA" sz="2400" b="1" dirty="0">
                <a:solidFill>
                  <a:schemeClr val="bg1"/>
                </a:solidFill>
              </a:rPr>
              <a:t>“INTERNATIONAL COMMERCIAL TRADING TERMS</a:t>
            </a:r>
          </a:p>
          <a:p>
            <a:pPr algn="ctr"/>
            <a:r>
              <a:rPr lang="en-ZA" sz="2400" b="1" dirty="0">
                <a:solidFill>
                  <a:schemeClr val="bg1"/>
                </a:solidFill>
              </a:rPr>
              <a:t>Maintained by the</a:t>
            </a:r>
          </a:p>
          <a:p>
            <a:pPr algn="ctr"/>
            <a:r>
              <a:rPr lang="en-ZA" sz="2400" b="1" dirty="0">
                <a:solidFill>
                  <a:schemeClr val="bg1"/>
                </a:solidFill>
              </a:rPr>
              <a:t>International Chamber of Commerce</a:t>
            </a:r>
          </a:p>
        </p:txBody>
      </p:sp>
    </p:spTree>
    <p:extLst>
      <p:ext uri="{BB962C8B-B14F-4D97-AF65-F5344CB8AC3E}">
        <p14:creationId xmlns:p14="http://schemas.microsoft.com/office/powerpoint/2010/main" val="18488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D9AF-0BFA-46CF-A269-BC7E3E253216}" type="slidenum">
              <a:rPr lang="en-ZA" smtClean="0"/>
              <a:pPr/>
              <a:t>4</a:t>
            </a:fld>
            <a:endParaRPr lang="en-Z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0" dirty="0">
                <a:effectLst/>
              </a:rPr>
              <a:t>INCOTERMS – in brief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769" y="3238231"/>
            <a:ext cx="8590813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sz="2400" b="1" dirty="0">
                <a:solidFill>
                  <a:schemeClr val="bg1"/>
                </a:solidFill>
              </a:rPr>
              <a:t>  Incoterm purpose – </a:t>
            </a:r>
          </a:p>
          <a:p>
            <a:pPr>
              <a:buFont typeface="Arial" pitchFamily="34" charset="0"/>
              <a:buChar char="•"/>
            </a:pPr>
            <a:endParaRPr lang="en-ZA" sz="2400" b="1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ZA" sz="2400" b="1" dirty="0">
                <a:solidFill>
                  <a:schemeClr val="bg1"/>
                </a:solidFill>
              </a:rPr>
              <a:t> Voluntary system agreed upon between supplier</a:t>
            </a:r>
          </a:p>
          <a:p>
            <a:pPr lvl="1"/>
            <a:r>
              <a:rPr lang="en-ZA" sz="2400" b="1" dirty="0">
                <a:solidFill>
                  <a:schemeClr val="bg1"/>
                </a:solidFill>
              </a:rPr>
              <a:t>   and buyer, covering COST and RISK management </a:t>
            </a:r>
          </a:p>
          <a:p>
            <a:pPr lvl="1"/>
            <a:endParaRPr lang="en-ZA" sz="2400" b="1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ZA" sz="2400" b="1" dirty="0">
                <a:solidFill>
                  <a:schemeClr val="bg1"/>
                </a:solidFill>
              </a:rPr>
              <a:t> </a:t>
            </a:r>
            <a:r>
              <a:rPr lang="en-ZA" sz="2400" b="1" dirty="0">
                <a:solidFill>
                  <a:srgbClr val="C00000"/>
                </a:solidFill>
              </a:rPr>
              <a:t>Every function </a:t>
            </a:r>
            <a:r>
              <a:rPr lang="en-ZA" sz="2400" b="1" dirty="0">
                <a:solidFill>
                  <a:schemeClr val="bg1"/>
                </a:solidFill>
              </a:rPr>
              <a:t>within the shipping process has a risk </a:t>
            </a:r>
          </a:p>
          <a:p>
            <a:pPr lvl="1"/>
            <a:r>
              <a:rPr lang="en-ZA" sz="2400" b="1" dirty="0">
                <a:solidFill>
                  <a:schemeClr val="bg1"/>
                </a:solidFill>
              </a:rPr>
              <a:t>  and a cost to it. </a:t>
            </a:r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346648"/>
            <a:ext cx="746919" cy="717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Rectangle 10"/>
          <p:cNvSpPr/>
          <p:nvPr/>
        </p:nvSpPr>
        <p:spPr>
          <a:xfrm>
            <a:off x="3995936" y="3216596"/>
            <a:ext cx="23823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BUSINESS TOOL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D9AF-0BFA-46CF-A269-BC7E3E253216}" type="slidenum">
              <a:rPr lang="en-ZA" smtClean="0"/>
              <a:pPr/>
              <a:t>5</a:t>
            </a:fld>
            <a:endParaRPr lang="en-Z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0" dirty="0">
                <a:effectLst/>
              </a:rPr>
              <a:t>INCOTERMS – in brief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38331" y="1393128"/>
            <a:ext cx="5760640" cy="5262979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ZA" sz="2400" b="1" dirty="0"/>
              <a:t>   </a:t>
            </a:r>
          </a:p>
          <a:p>
            <a:r>
              <a:rPr lang="en-ZA" sz="2400" b="1" dirty="0"/>
              <a:t>When selecting an Incoterm for use, ask your self the following questions –</a:t>
            </a:r>
          </a:p>
          <a:p>
            <a:endParaRPr lang="en-ZA" sz="2400" b="1" dirty="0"/>
          </a:p>
          <a:p>
            <a:r>
              <a:rPr lang="en-ZA" sz="2400" b="1" dirty="0"/>
              <a:t>1) “If I use ? Incoterm, how do I connect the payment and what triggers that </a:t>
            </a:r>
          </a:p>
          <a:p>
            <a:r>
              <a:rPr lang="en-ZA" sz="2400" b="1" dirty="0"/>
              <a:t>payment with minimal risk and minimal cost to the company”</a:t>
            </a:r>
          </a:p>
          <a:p>
            <a:endParaRPr lang="en-ZA" sz="2400" b="1" dirty="0"/>
          </a:p>
          <a:p>
            <a:r>
              <a:rPr lang="en-ZA" sz="2400" b="1" dirty="0"/>
              <a:t>2) “If I use ? Incoterm, how do I effectively manage the risks in the Export cycle</a:t>
            </a:r>
          </a:p>
          <a:p>
            <a:endParaRPr lang="en-ZA" sz="2400" b="1" dirty="0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36314">
            <a:off x="934481" y="2241552"/>
            <a:ext cx="760524" cy="1158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8830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EF3C5-038A-6BB1-2B8D-8DE8F491A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6</a:t>
            </a:fld>
            <a:endParaRPr lang="en-ZA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6395FC5E-980A-CFC0-6EC5-DB665F9F3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447675"/>
            <a:ext cx="7524750" cy="969963"/>
          </a:xfrm>
        </p:spPr>
        <p:txBody>
          <a:bodyPr/>
          <a:lstStyle/>
          <a:p>
            <a:r>
              <a:rPr lang="en-ZA" b="0" dirty="0">
                <a:effectLst/>
              </a:rPr>
              <a:t>INCOTERMS – in brief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250212-049D-4F8F-7FC4-7628BBD68FA7}"/>
              </a:ext>
            </a:extLst>
          </p:cNvPr>
          <p:cNvSpPr txBox="1"/>
          <p:nvPr/>
        </p:nvSpPr>
        <p:spPr>
          <a:xfrm>
            <a:off x="681756" y="2293475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b="1" dirty="0">
                <a:solidFill>
                  <a:schemeClr val="bg1"/>
                </a:solidFill>
              </a:rPr>
              <a:t>There are 11 Incoterms ® 2020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E38DEB2-5F24-BA9B-8CD6-4C0A93B6B9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8138108"/>
              </p:ext>
            </p:extLst>
          </p:nvPr>
        </p:nvGraphicFramePr>
        <p:xfrm>
          <a:off x="1693492" y="2730991"/>
          <a:ext cx="4992216" cy="330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8FDC5D77-F550-82B4-78DC-4B5B0C2C60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6589607"/>
              </p:ext>
            </p:extLst>
          </p:nvPr>
        </p:nvGraphicFramePr>
        <p:xfrm>
          <a:off x="2771800" y="3899216"/>
          <a:ext cx="4937295" cy="3319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3C68A47-F17E-847E-DB51-15A26C24B6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7827211"/>
              </p:ext>
            </p:extLst>
          </p:nvPr>
        </p:nvGraphicFramePr>
        <p:xfrm>
          <a:off x="878998" y="1776389"/>
          <a:ext cx="4992216" cy="330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54126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D959B-6B2F-D345-68F9-ECC9E7AE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7</a:t>
            </a:fld>
            <a:endParaRPr lang="en-ZA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DD349E9-9E04-8A6A-6C1E-B2C5E5C1DC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6584" y="2420888"/>
            <a:ext cx="7524750" cy="363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Calibri Light" panose="020F0302020204030204" pitchFamily="34" charset="0"/>
              </a:rPr>
              <a:t>Modal choice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Calibri Light" panose="020F0302020204030204" pitchFamily="34" charset="0"/>
              </a:rPr>
              <a:t>Who is to pay for transport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Calibri Light" panose="020F0302020204030204" pitchFamily="34" charset="0"/>
              </a:rPr>
              <a:t>Carrier/ forwarder choice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Calibri Light" panose="020F0302020204030204" pitchFamily="34" charset="0"/>
              </a:rPr>
              <a:t>Where risk passes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Calibri Light" panose="020F0302020204030204" pitchFamily="34" charset="0"/>
              </a:rPr>
              <a:t>Who is responsible for customs clearance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Tx/>
              <a:buBlip>
                <a:blip r:embed="rId2"/>
              </a:buBlip>
              <a:defRPr/>
            </a:pPr>
            <a:endParaRPr lang="en-US" sz="3200" b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9A69114-4D57-E1FD-E034-DFA508361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447675"/>
            <a:ext cx="75247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cs typeface="+mn-cs"/>
              </a:rPr>
              <a:t>What Incoterms ® 2020 determine</a:t>
            </a: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137D828B-0718-D6B2-1AA4-03BF334F0E79}"/>
              </a:ext>
            </a:extLst>
          </p:cNvPr>
          <p:cNvSpPr/>
          <p:nvPr/>
        </p:nvSpPr>
        <p:spPr>
          <a:xfrm>
            <a:off x="8074067" y="2511739"/>
            <a:ext cx="457200" cy="457200"/>
          </a:xfrm>
          <a:prstGeom prst="flowChartConnector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65D1B52B-ED30-D3DE-2EA5-0AF5E065EDB4}"/>
              </a:ext>
            </a:extLst>
          </p:cNvPr>
          <p:cNvSpPr/>
          <p:nvPr/>
        </p:nvSpPr>
        <p:spPr>
          <a:xfrm>
            <a:off x="8074067" y="3317574"/>
            <a:ext cx="457200" cy="457200"/>
          </a:xfrm>
          <a:prstGeom prst="flowChartConnector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045AD778-EFA3-9B17-B868-39638FB7921F}"/>
              </a:ext>
            </a:extLst>
          </p:cNvPr>
          <p:cNvSpPr/>
          <p:nvPr/>
        </p:nvSpPr>
        <p:spPr>
          <a:xfrm>
            <a:off x="8074067" y="4123409"/>
            <a:ext cx="457200" cy="457200"/>
          </a:xfrm>
          <a:prstGeom prst="flowChartConnector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4577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utoUpdateAnimBg="0"/>
      <p:bldP spid="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16719-0117-45F5-5464-2CB4B566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8</a:t>
            </a:fld>
            <a:endParaRPr lang="en-ZA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720A6F8-6008-57D7-02BC-20FBA4BF7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447675"/>
            <a:ext cx="75247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bg1"/>
                </a:solidFill>
                <a:latin typeface="+mj-lt"/>
                <a:cs typeface="+mn-cs"/>
              </a:rPr>
              <a:t>What Incoterms ® 2020 </a:t>
            </a:r>
            <a:r>
              <a:rPr lang="en-US" sz="4000" b="1" u="sng" dirty="0">
                <a:solidFill>
                  <a:schemeClr val="tx1"/>
                </a:solidFill>
                <a:cs typeface="+mn-cs"/>
              </a:rPr>
              <a:t>DON’T</a:t>
            </a:r>
            <a:r>
              <a:rPr lang="en-US" sz="4000" dirty="0">
                <a:solidFill>
                  <a:schemeClr val="tx1"/>
                </a:solidFill>
                <a:latin typeface="+mj-lt"/>
                <a:cs typeface="+mn-cs"/>
              </a:rPr>
              <a:t> </a:t>
            </a:r>
            <a:r>
              <a:rPr lang="en-US" sz="4000" dirty="0">
                <a:solidFill>
                  <a:schemeClr val="bg1"/>
                </a:solidFill>
                <a:latin typeface="+mj-lt"/>
                <a:cs typeface="+mn-cs"/>
              </a:rPr>
              <a:t>determine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704E752-D31D-59BD-3433-EB4F3E8997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26217" y="2278924"/>
            <a:ext cx="6865912" cy="363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Calibri Light" panose="020F0302020204030204" pitchFamily="34" charset="0"/>
              </a:rPr>
              <a:t>Terms &amp; methods of payment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Calibri Light" panose="020F0302020204030204" pitchFamily="34" charset="0"/>
              </a:rPr>
              <a:t>Trade usages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Calibri Light" panose="020F0302020204030204" pitchFamily="34" charset="0"/>
              </a:rPr>
              <a:t>Remedies for breach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bg1"/>
                </a:solidFill>
                <a:latin typeface="Calibri Light" panose="020F0302020204030204" pitchFamily="34" charset="0"/>
              </a:rPr>
              <a:t>Transfer of ownership or rights to the goods</a:t>
            </a:r>
          </a:p>
          <a:p>
            <a:pPr marL="0" indent="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None/>
              <a:defRPr/>
            </a:pPr>
            <a:endParaRPr lang="en-US" sz="3200" b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5D48A2F4-BE63-9E36-ED95-170880130F0A}"/>
              </a:ext>
            </a:extLst>
          </p:cNvPr>
          <p:cNvSpPr/>
          <p:nvPr/>
        </p:nvSpPr>
        <p:spPr>
          <a:xfrm>
            <a:off x="7380312" y="1268760"/>
            <a:ext cx="457200" cy="457200"/>
          </a:xfrm>
          <a:prstGeom prst="flowChartConnector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A9E428-256A-B85D-3ACB-325794848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2222">
            <a:off x="303360" y="2130712"/>
            <a:ext cx="170566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05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DA6D0-8004-7E58-DC36-F8D63F6EA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6458" y="620688"/>
            <a:ext cx="4122040" cy="970450"/>
          </a:xfrm>
        </p:spPr>
        <p:txBody>
          <a:bodyPr/>
          <a:lstStyle/>
          <a:p>
            <a:r>
              <a:rPr lang="en-ZA" dirty="0"/>
              <a:t>Choose wisely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ABE7C1-F8CF-B868-5A0E-CC64808F3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8476-3EDD-488B-AC38-2D2BE308C2BE}" type="slidenum">
              <a:rPr lang="en-ZA" smtClean="0"/>
              <a:pPr/>
              <a:t>9</a:t>
            </a:fld>
            <a:endParaRPr lang="en-Z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1FE96-6D64-0BD6-6FDF-63694ED1279B}"/>
              </a:ext>
            </a:extLst>
          </p:cNvPr>
          <p:cNvSpPr txBox="1"/>
          <p:nvPr/>
        </p:nvSpPr>
        <p:spPr>
          <a:xfrm>
            <a:off x="783778" y="3002745"/>
            <a:ext cx="647645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chemeClr val="bg1"/>
                </a:solidFill>
              </a:rPr>
              <a:t>The best Incoterm ® 2020 that suits your:</a:t>
            </a:r>
          </a:p>
          <a:p>
            <a:endParaRPr lang="en-ZA" sz="2400" b="1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chemeClr val="bg1"/>
                </a:solidFill>
              </a:rPr>
              <a:t>Company </a:t>
            </a:r>
            <a:r>
              <a:rPr lang="en-ZA" sz="2400" b="1" dirty="0">
                <a:solidFill>
                  <a:srgbClr val="C00000"/>
                </a:solidFill>
              </a:rPr>
              <a:t>risk management policy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chemeClr val="bg1"/>
                </a:solidFill>
              </a:rPr>
              <a:t>Sales Contract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ZA" sz="2400" b="1" dirty="0">
                <a:solidFill>
                  <a:srgbClr val="C00000"/>
                </a:solidFill>
              </a:rPr>
              <a:t>Cost management policy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ZA" sz="24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ZA" sz="2400" b="1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A1529F-4827-00CC-A3FD-59007A36E8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43198"/>
            <a:ext cx="2348880" cy="23488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291DB3-4DC2-2093-623C-3E95419246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309916"/>
            <a:ext cx="2011559" cy="201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4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5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88E95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3599</TotalTime>
  <Words>315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 2</vt:lpstr>
      <vt:lpstr>Quotable</vt:lpstr>
      <vt:lpstr>PowerPoint Presentation</vt:lpstr>
      <vt:lpstr>INCOTERMS – in brief</vt:lpstr>
      <vt:lpstr>INCOTERMS – in brief</vt:lpstr>
      <vt:lpstr>INCOTERMS – in brief</vt:lpstr>
      <vt:lpstr>INCOTERMS – in brief</vt:lpstr>
      <vt:lpstr>INCOTERMS – in brief</vt:lpstr>
      <vt:lpstr>What Incoterms ® 2020 determine</vt:lpstr>
      <vt:lpstr>What Incoterms ® 2020 DON’T determine</vt:lpstr>
      <vt:lpstr>Choose wisely</vt:lpstr>
      <vt:lpstr>https://iccwbo.org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</dc:creator>
  <cp:lastModifiedBy>Shan Cade</cp:lastModifiedBy>
  <cp:revision>353</cp:revision>
  <cp:lastPrinted>2022-07-14T11:12:08Z</cp:lastPrinted>
  <dcterms:created xsi:type="dcterms:W3CDTF">2010-01-30T16:37:24Z</dcterms:created>
  <dcterms:modified xsi:type="dcterms:W3CDTF">2022-07-18T07:36:16Z</dcterms:modified>
</cp:coreProperties>
</file>